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51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89" d="100"/>
          <a:sy n="89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1365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4FFFAC3A-675D-7A06-6B93-A8479EC36DCB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扇子を持つ女性のシルエット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97186A0-1A21-E412-B62A-F25A539A003B}"/>
              </a:ext>
            </a:extLst>
          </p:cNvPr>
          <p:cNvGrpSpPr/>
          <p:nvPr/>
        </p:nvGrpSpPr>
        <p:grpSpPr>
          <a:xfrm>
            <a:off x="1622911" y="906519"/>
            <a:ext cx="833293" cy="2582537"/>
            <a:chOff x="5054600" y="3025776"/>
            <a:chExt cx="1184275" cy="3670300"/>
          </a:xfrm>
        </p:grpSpPr>
        <p:sp>
          <p:nvSpPr>
            <p:cNvPr id="4" name="Freeform 16">
              <a:extLst>
                <a:ext uri="{FF2B5EF4-FFF2-40B4-BE49-F238E27FC236}">
                  <a16:creationId xmlns:a16="http://schemas.microsoft.com/office/drawing/2014/main" id="{3DC1E973-F7AD-DDF8-8AAB-FE9B8DC71A3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54600" y="3025776"/>
              <a:ext cx="1184275" cy="3670300"/>
            </a:xfrm>
            <a:custGeom>
              <a:avLst/>
              <a:gdLst>
                <a:gd name="T0" fmla="*/ 514 w 746"/>
                <a:gd name="T1" fmla="*/ 316 h 2312"/>
                <a:gd name="T2" fmla="*/ 525 w 746"/>
                <a:gd name="T3" fmla="*/ 261 h 2312"/>
                <a:gd name="T4" fmla="*/ 544 w 746"/>
                <a:gd name="T5" fmla="*/ 201 h 2312"/>
                <a:gd name="T6" fmla="*/ 530 w 746"/>
                <a:gd name="T7" fmla="*/ 106 h 2312"/>
                <a:gd name="T8" fmla="*/ 513 w 746"/>
                <a:gd name="T9" fmla="*/ 68 h 2312"/>
                <a:gd name="T10" fmla="*/ 469 w 746"/>
                <a:gd name="T11" fmla="*/ 11 h 2312"/>
                <a:gd name="T12" fmla="*/ 416 w 746"/>
                <a:gd name="T13" fmla="*/ 13 h 2312"/>
                <a:gd name="T14" fmla="*/ 375 w 746"/>
                <a:gd name="T15" fmla="*/ 7 h 2312"/>
                <a:gd name="T16" fmla="*/ 314 w 746"/>
                <a:gd name="T17" fmla="*/ 42 h 2312"/>
                <a:gd name="T18" fmla="*/ 263 w 746"/>
                <a:gd name="T19" fmla="*/ 100 h 2312"/>
                <a:gd name="T20" fmla="*/ 254 w 746"/>
                <a:gd name="T21" fmla="*/ 153 h 2312"/>
                <a:gd name="T22" fmla="*/ 271 w 746"/>
                <a:gd name="T23" fmla="*/ 213 h 2312"/>
                <a:gd name="T24" fmla="*/ 270 w 746"/>
                <a:gd name="T25" fmla="*/ 231 h 2312"/>
                <a:gd name="T26" fmla="*/ 282 w 746"/>
                <a:gd name="T27" fmla="*/ 257 h 2312"/>
                <a:gd name="T28" fmla="*/ 275 w 746"/>
                <a:gd name="T29" fmla="*/ 283 h 2312"/>
                <a:gd name="T30" fmla="*/ 296 w 746"/>
                <a:gd name="T31" fmla="*/ 299 h 2312"/>
                <a:gd name="T32" fmla="*/ 314 w 746"/>
                <a:gd name="T33" fmla="*/ 312 h 2312"/>
                <a:gd name="T34" fmla="*/ 332 w 746"/>
                <a:gd name="T35" fmla="*/ 335 h 2312"/>
                <a:gd name="T36" fmla="*/ 322 w 746"/>
                <a:gd name="T37" fmla="*/ 377 h 2312"/>
                <a:gd name="T38" fmla="*/ 155 w 746"/>
                <a:gd name="T39" fmla="*/ 442 h 2312"/>
                <a:gd name="T40" fmla="*/ 26 w 746"/>
                <a:gd name="T41" fmla="*/ 727 h 2312"/>
                <a:gd name="T42" fmla="*/ 26 w 746"/>
                <a:gd name="T43" fmla="*/ 818 h 2312"/>
                <a:gd name="T44" fmla="*/ 6 w 746"/>
                <a:gd name="T45" fmla="*/ 981 h 2312"/>
                <a:gd name="T46" fmla="*/ 8 w 746"/>
                <a:gd name="T47" fmla="*/ 1047 h 2312"/>
                <a:gd name="T48" fmla="*/ 181 w 746"/>
                <a:gd name="T49" fmla="*/ 946 h 2312"/>
                <a:gd name="T50" fmla="*/ 166 w 746"/>
                <a:gd name="T51" fmla="*/ 1127 h 2312"/>
                <a:gd name="T52" fmla="*/ 134 w 746"/>
                <a:gd name="T53" fmla="*/ 1333 h 2312"/>
                <a:gd name="T54" fmla="*/ 233 w 746"/>
                <a:gd name="T55" fmla="*/ 2145 h 2312"/>
                <a:gd name="T56" fmla="*/ 291 w 746"/>
                <a:gd name="T57" fmla="*/ 2163 h 2312"/>
                <a:gd name="T58" fmla="*/ 297 w 746"/>
                <a:gd name="T59" fmla="*/ 2218 h 2312"/>
                <a:gd name="T60" fmla="*/ 270 w 746"/>
                <a:gd name="T61" fmla="*/ 2252 h 2312"/>
                <a:gd name="T62" fmla="*/ 282 w 746"/>
                <a:gd name="T63" fmla="*/ 2299 h 2312"/>
                <a:gd name="T64" fmla="*/ 369 w 746"/>
                <a:gd name="T65" fmla="*/ 2312 h 2312"/>
                <a:gd name="T66" fmla="*/ 401 w 746"/>
                <a:gd name="T67" fmla="*/ 2300 h 2312"/>
                <a:gd name="T68" fmla="*/ 419 w 746"/>
                <a:gd name="T69" fmla="*/ 2300 h 2312"/>
                <a:gd name="T70" fmla="*/ 452 w 746"/>
                <a:gd name="T71" fmla="*/ 2312 h 2312"/>
                <a:gd name="T72" fmla="*/ 539 w 746"/>
                <a:gd name="T73" fmla="*/ 2299 h 2312"/>
                <a:gd name="T74" fmla="*/ 551 w 746"/>
                <a:gd name="T75" fmla="*/ 2252 h 2312"/>
                <a:gd name="T76" fmla="*/ 524 w 746"/>
                <a:gd name="T77" fmla="*/ 2218 h 2312"/>
                <a:gd name="T78" fmla="*/ 503 w 746"/>
                <a:gd name="T79" fmla="*/ 2156 h 2312"/>
                <a:gd name="T80" fmla="*/ 598 w 746"/>
                <a:gd name="T81" fmla="*/ 2156 h 2312"/>
                <a:gd name="T82" fmla="*/ 660 w 746"/>
                <a:gd name="T83" fmla="*/ 1275 h 2312"/>
                <a:gd name="T84" fmla="*/ 638 w 746"/>
                <a:gd name="T85" fmla="*/ 1111 h 2312"/>
                <a:gd name="T86" fmla="*/ 604 w 746"/>
                <a:gd name="T87" fmla="*/ 1008 h 2312"/>
                <a:gd name="T88" fmla="*/ 611 w 746"/>
                <a:gd name="T89" fmla="*/ 874 h 2312"/>
                <a:gd name="T90" fmla="*/ 663 w 746"/>
                <a:gd name="T91" fmla="*/ 987 h 2312"/>
                <a:gd name="T92" fmla="*/ 708 w 746"/>
                <a:gd name="T93" fmla="*/ 1033 h 2312"/>
                <a:gd name="T94" fmla="*/ 740 w 746"/>
                <a:gd name="T95" fmla="*/ 990 h 2312"/>
                <a:gd name="T96" fmla="*/ 738 w 746"/>
                <a:gd name="T97" fmla="*/ 831 h 2312"/>
                <a:gd name="T98" fmla="*/ 685 w 746"/>
                <a:gd name="T99" fmla="*/ 472 h 2312"/>
                <a:gd name="T100" fmla="*/ 650 w 746"/>
                <a:gd name="T101" fmla="*/ 440 h 2312"/>
                <a:gd name="T102" fmla="*/ 530 w 746"/>
                <a:gd name="T103" fmla="*/ 403 h 2312"/>
                <a:gd name="T104" fmla="*/ 494 w 746"/>
                <a:gd name="T105" fmla="*/ 304 h 2312"/>
                <a:gd name="T106" fmla="*/ 509 w 746"/>
                <a:gd name="T107" fmla="*/ 299 h 2312"/>
                <a:gd name="T108" fmla="*/ 509 w 746"/>
                <a:gd name="T109" fmla="*/ 330 h 2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46" h="2312">
                  <a:moveTo>
                    <a:pt x="509" y="299"/>
                  </a:moveTo>
                  <a:lnTo>
                    <a:pt x="509" y="299"/>
                  </a:lnTo>
                  <a:lnTo>
                    <a:pt x="509" y="307"/>
                  </a:lnTo>
                  <a:lnTo>
                    <a:pt x="509" y="315"/>
                  </a:lnTo>
                  <a:lnTo>
                    <a:pt x="509" y="328"/>
                  </a:lnTo>
                  <a:lnTo>
                    <a:pt x="509" y="328"/>
                  </a:lnTo>
                  <a:lnTo>
                    <a:pt x="514" y="316"/>
                  </a:lnTo>
                  <a:lnTo>
                    <a:pt x="517" y="308"/>
                  </a:lnTo>
                  <a:lnTo>
                    <a:pt x="520" y="299"/>
                  </a:lnTo>
                  <a:lnTo>
                    <a:pt x="520" y="299"/>
                  </a:lnTo>
                  <a:lnTo>
                    <a:pt x="524" y="283"/>
                  </a:lnTo>
                  <a:lnTo>
                    <a:pt x="525" y="278"/>
                  </a:lnTo>
                  <a:lnTo>
                    <a:pt x="525" y="278"/>
                  </a:lnTo>
                  <a:lnTo>
                    <a:pt x="525" y="261"/>
                  </a:lnTo>
                  <a:lnTo>
                    <a:pt x="526" y="248"/>
                  </a:lnTo>
                  <a:lnTo>
                    <a:pt x="527" y="242"/>
                  </a:lnTo>
                  <a:lnTo>
                    <a:pt x="530" y="236"/>
                  </a:lnTo>
                  <a:lnTo>
                    <a:pt x="530" y="236"/>
                  </a:lnTo>
                  <a:lnTo>
                    <a:pt x="535" y="226"/>
                  </a:lnTo>
                  <a:lnTo>
                    <a:pt x="540" y="214"/>
                  </a:lnTo>
                  <a:lnTo>
                    <a:pt x="544" y="201"/>
                  </a:lnTo>
                  <a:lnTo>
                    <a:pt x="546" y="195"/>
                  </a:lnTo>
                  <a:lnTo>
                    <a:pt x="546" y="189"/>
                  </a:lnTo>
                  <a:lnTo>
                    <a:pt x="546" y="189"/>
                  </a:lnTo>
                  <a:lnTo>
                    <a:pt x="543" y="171"/>
                  </a:lnTo>
                  <a:lnTo>
                    <a:pt x="538" y="145"/>
                  </a:lnTo>
                  <a:lnTo>
                    <a:pt x="530" y="106"/>
                  </a:lnTo>
                  <a:lnTo>
                    <a:pt x="530" y="106"/>
                  </a:lnTo>
                  <a:lnTo>
                    <a:pt x="527" y="100"/>
                  </a:lnTo>
                  <a:lnTo>
                    <a:pt x="524" y="89"/>
                  </a:lnTo>
                  <a:lnTo>
                    <a:pt x="518" y="80"/>
                  </a:lnTo>
                  <a:lnTo>
                    <a:pt x="514" y="75"/>
                  </a:lnTo>
                  <a:lnTo>
                    <a:pt x="514" y="75"/>
                  </a:lnTo>
                  <a:lnTo>
                    <a:pt x="513" y="72"/>
                  </a:lnTo>
                  <a:lnTo>
                    <a:pt x="513" y="68"/>
                  </a:lnTo>
                  <a:lnTo>
                    <a:pt x="512" y="56"/>
                  </a:lnTo>
                  <a:lnTo>
                    <a:pt x="509" y="50"/>
                  </a:lnTo>
                  <a:lnTo>
                    <a:pt x="507" y="42"/>
                  </a:lnTo>
                  <a:lnTo>
                    <a:pt x="501" y="34"/>
                  </a:lnTo>
                  <a:lnTo>
                    <a:pt x="494" y="28"/>
                  </a:lnTo>
                  <a:lnTo>
                    <a:pt x="494" y="28"/>
                  </a:lnTo>
                  <a:lnTo>
                    <a:pt x="469" y="11"/>
                  </a:lnTo>
                  <a:lnTo>
                    <a:pt x="452" y="2"/>
                  </a:lnTo>
                  <a:lnTo>
                    <a:pt x="452" y="2"/>
                  </a:lnTo>
                  <a:lnTo>
                    <a:pt x="447" y="0"/>
                  </a:lnTo>
                  <a:lnTo>
                    <a:pt x="440" y="2"/>
                  </a:lnTo>
                  <a:lnTo>
                    <a:pt x="432" y="3"/>
                  </a:lnTo>
                  <a:lnTo>
                    <a:pt x="426" y="7"/>
                  </a:lnTo>
                  <a:lnTo>
                    <a:pt x="416" y="13"/>
                  </a:lnTo>
                  <a:lnTo>
                    <a:pt x="410" y="17"/>
                  </a:lnTo>
                  <a:lnTo>
                    <a:pt x="410" y="17"/>
                  </a:lnTo>
                  <a:lnTo>
                    <a:pt x="406" y="15"/>
                  </a:lnTo>
                  <a:lnTo>
                    <a:pt x="401" y="12"/>
                  </a:lnTo>
                  <a:lnTo>
                    <a:pt x="393" y="10"/>
                  </a:lnTo>
                  <a:lnTo>
                    <a:pt x="386" y="8"/>
                  </a:lnTo>
                  <a:lnTo>
                    <a:pt x="375" y="7"/>
                  </a:lnTo>
                  <a:lnTo>
                    <a:pt x="365" y="8"/>
                  </a:lnTo>
                  <a:lnTo>
                    <a:pt x="353" y="12"/>
                  </a:lnTo>
                  <a:lnTo>
                    <a:pt x="353" y="12"/>
                  </a:lnTo>
                  <a:lnTo>
                    <a:pt x="341" y="19"/>
                  </a:lnTo>
                  <a:lnTo>
                    <a:pt x="331" y="25"/>
                  </a:lnTo>
                  <a:lnTo>
                    <a:pt x="322" y="34"/>
                  </a:lnTo>
                  <a:lnTo>
                    <a:pt x="314" y="42"/>
                  </a:lnTo>
                  <a:lnTo>
                    <a:pt x="300" y="59"/>
                  </a:lnTo>
                  <a:lnTo>
                    <a:pt x="295" y="66"/>
                  </a:lnTo>
                  <a:lnTo>
                    <a:pt x="291" y="70"/>
                  </a:lnTo>
                  <a:lnTo>
                    <a:pt x="291" y="70"/>
                  </a:lnTo>
                  <a:lnTo>
                    <a:pt x="282" y="77"/>
                  </a:lnTo>
                  <a:lnTo>
                    <a:pt x="272" y="88"/>
                  </a:lnTo>
                  <a:lnTo>
                    <a:pt x="263" y="100"/>
                  </a:lnTo>
                  <a:lnTo>
                    <a:pt x="261" y="105"/>
                  </a:lnTo>
                  <a:lnTo>
                    <a:pt x="259" y="111"/>
                  </a:lnTo>
                  <a:lnTo>
                    <a:pt x="259" y="111"/>
                  </a:lnTo>
                  <a:lnTo>
                    <a:pt x="254" y="135"/>
                  </a:lnTo>
                  <a:lnTo>
                    <a:pt x="253" y="145"/>
                  </a:lnTo>
                  <a:lnTo>
                    <a:pt x="253" y="149"/>
                  </a:lnTo>
                  <a:lnTo>
                    <a:pt x="254" y="153"/>
                  </a:lnTo>
                  <a:lnTo>
                    <a:pt x="254" y="153"/>
                  </a:lnTo>
                  <a:lnTo>
                    <a:pt x="258" y="163"/>
                  </a:lnTo>
                  <a:lnTo>
                    <a:pt x="263" y="179"/>
                  </a:lnTo>
                  <a:lnTo>
                    <a:pt x="270" y="200"/>
                  </a:lnTo>
                  <a:lnTo>
                    <a:pt x="270" y="200"/>
                  </a:lnTo>
                  <a:lnTo>
                    <a:pt x="271" y="208"/>
                  </a:lnTo>
                  <a:lnTo>
                    <a:pt x="271" y="213"/>
                  </a:lnTo>
                  <a:lnTo>
                    <a:pt x="271" y="214"/>
                  </a:lnTo>
                  <a:lnTo>
                    <a:pt x="270" y="216"/>
                  </a:lnTo>
                  <a:lnTo>
                    <a:pt x="270" y="216"/>
                  </a:lnTo>
                  <a:lnTo>
                    <a:pt x="268" y="217"/>
                  </a:lnTo>
                  <a:lnTo>
                    <a:pt x="268" y="221"/>
                  </a:lnTo>
                  <a:lnTo>
                    <a:pt x="270" y="231"/>
                  </a:lnTo>
                  <a:lnTo>
                    <a:pt x="270" y="231"/>
                  </a:lnTo>
                  <a:lnTo>
                    <a:pt x="271" y="239"/>
                  </a:lnTo>
                  <a:lnTo>
                    <a:pt x="275" y="248"/>
                  </a:lnTo>
                  <a:lnTo>
                    <a:pt x="278" y="256"/>
                  </a:lnTo>
                  <a:lnTo>
                    <a:pt x="279" y="257"/>
                  </a:lnTo>
                  <a:lnTo>
                    <a:pt x="280" y="257"/>
                  </a:lnTo>
                  <a:lnTo>
                    <a:pt x="280" y="257"/>
                  </a:lnTo>
                  <a:lnTo>
                    <a:pt x="282" y="257"/>
                  </a:lnTo>
                  <a:lnTo>
                    <a:pt x="280" y="260"/>
                  </a:lnTo>
                  <a:lnTo>
                    <a:pt x="279" y="268"/>
                  </a:lnTo>
                  <a:lnTo>
                    <a:pt x="275" y="278"/>
                  </a:lnTo>
                  <a:lnTo>
                    <a:pt x="275" y="278"/>
                  </a:lnTo>
                  <a:lnTo>
                    <a:pt x="274" y="282"/>
                  </a:lnTo>
                  <a:lnTo>
                    <a:pt x="274" y="283"/>
                  </a:lnTo>
                  <a:lnTo>
                    <a:pt x="275" y="283"/>
                  </a:lnTo>
                  <a:lnTo>
                    <a:pt x="278" y="282"/>
                  </a:lnTo>
                  <a:lnTo>
                    <a:pt x="280" y="279"/>
                  </a:lnTo>
                  <a:lnTo>
                    <a:pt x="291" y="268"/>
                  </a:lnTo>
                  <a:lnTo>
                    <a:pt x="291" y="268"/>
                  </a:lnTo>
                  <a:lnTo>
                    <a:pt x="293" y="282"/>
                  </a:lnTo>
                  <a:lnTo>
                    <a:pt x="296" y="299"/>
                  </a:lnTo>
                  <a:lnTo>
                    <a:pt x="296" y="299"/>
                  </a:lnTo>
                  <a:lnTo>
                    <a:pt x="306" y="325"/>
                  </a:lnTo>
                  <a:lnTo>
                    <a:pt x="306" y="325"/>
                  </a:lnTo>
                  <a:lnTo>
                    <a:pt x="308" y="321"/>
                  </a:lnTo>
                  <a:lnTo>
                    <a:pt x="309" y="316"/>
                  </a:lnTo>
                  <a:lnTo>
                    <a:pt x="310" y="313"/>
                  </a:lnTo>
                  <a:lnTo>
                    <a:pt x="313" y="311"/>
                  </a:lnTo>
                  <a:lnTo>
                    <a:pt x="314" y="312"/>
                  </a:lnTo>
                  <a:lnTo>
                    <a:pt x="317" y="315"/>
                  </a:lnTo>
                  <a:lnTo>
                    <a:pt x="317" y="315"/>
                  </a:lnTo>
                  <a:lnTo>
                    <a:pt x="322" y="322"/>
                  </a:lnTo>
                  <a:lnTo>
                    <a:pt x="327" y="329"/>
                  </a:lnTo>
                  <a:lnTo>
                    <a:pt x="331" y="333"/>
                  </a:lnTo>
                  <a:lnTo>
                    <a:pt x="332" y="334"/>
                  </a:lnTo>
                  <a:lnTo>
                    <a:pt x="332" y="335"/>
                  </a:lnTo>
                  <a:lnTo>
                    <a:pt x="332" y="335"/>
                  </a:lnTo>
                  <a:lnTo>
                    <a:pt x="330" y="352"/>
                  </a:lnTo>
                  <a:lnTo>
                    <a:pt x="327" y="367"/>
                  </a:lnTo>
                  <a:lnTo>
                    <a:pt x="327" y="367"/>
                  </a:lnTo>
                  <a:lnTo>
                    <a:pt x="327" y="371"/>
                  </a:lnTo>
                  <a:lnTo>
                    <a:pt x="326" y="375"/>
                  </a:lnTo>
                  <a:lnTo>
                    <a:pt x="322" y="377"/>
                  </a:lnTo>
                  <a:lnTo>
                    <a:pt x="322" y="377"/>
                  </a:lnTo>
                  <a:lnTo>
                    <a:pt x="258" y="402"/>
                  </a:lnTo>
                  <a:lnTo>
                    <a:pt x="214" y="419"/>
                  </a:lnTo>
                  <a:lnTo>
                    <a:pt x="187" y="429"/>
                  </a:lnTo>
                  <a:lnTo>
                    <a:pt x="187" y="429"/>
                  </a:lnTo>
                  <a:lnTo>
                    <a:pt x="171" y="435"/>
                  </a:lnTo>
                  <a:lnTo>
                    <a:pt x="155" y="442"/>
                  </a:lnTo>
                  <a:lnTo>
                    <a:pt x="142" y="452"/>
                  </a:lnTo>
                  <a:lnTo>
                    <a:pt x="137" y="457"/>
                  </a:lnTo>
                  <a:lnTo>
                    <a:pt x="134" y="461"/>
                  </a:lnTo>
                  <a:lnTo>
                    <a:pt x="134" y="461"/>
                  </a:lnTo>
                  <a:lnTo>
                    <a:pt x="78" y="601"/>
                  </a:lnTo>
                  <a:lnTo>
                    <a:pt x="41" y="695"/>
                  </a:lnTo>
                  <a:lnTo>
                    <a:pt x="26" y="727"/>
                  </a:lnTo>
                  <a:lnTo>
                    <a:pt x="20" y="742"/>
                  </a:lnTo>
                  <a:lnTo>
                    <a:pt x="20" y="742"/>
                  </a:lnTo>
                  <a:lnTo>
                    <a:pt x="19" y="745"/>
                  </a:lnTo>
                  <a:lnTo>
                    <a:pt x="19" y="750"/>
                  </a:lnTo>
                  <a:lnTo>
                    <a:pt x="19" y="762"/>
                  </a:lnTo>
                  <a:lnTo>
                    <a:pt x="24" y="797"/>
                  </a:lnTo>
                  <a:lnTo>
                    <a:pt x="26" y="818"/>
                  </a:lnTo>
                  <a:lnTo>
                    <a:pt x="28" y="839"/>
                  </a:lnTo>
                  <a:lnTo>
                    <a:pt x="28" y="860"/>
                  </a:lnTo>
                  <a:lnTo>
                    <a:pt x="26" y="869"/>
                  </a:lnTo>
                  <a:lnTo>
                    <a:pt x="25" y="878"/>
                  </a:lnTo>
                  <a:lnTo>
                    <a:pt x="25" y="878"/>
                  </a:lnTo>
                  <a:lnTo>
                    <a:pt x="16" y="925"/>
                  </a:lnTo>
                  <a:lnTo>
                    <a:pt x="6" y="981"/>
                  </a:lnTo>
                  <a:lnTo>
                    <a:pt x="3" y="1008"/>
                  </a:lnTo>
                  <a:lnTo>
                    <a:pt x="0" y="1029"/>
                  </a:lnTo>
                  <a:lnTo>
                    <a:pt x="0" y="1045"/>
                  </a:lnTo>
                  <a:lnTo>
                    <a:pt x="2" y="1049"/>
                  </a:lnTo>
                  <a:lnTo>
                    <a:pt x="4" y="1050"/>
                  </a:lnTo>
                  <a:lnTo>
                    <a:pt x="4" y="1050"/>
                  </a:lnTo>
                  <a:lnTo>
                    <a:pt x="8" y="1047"/>
                  </a:lnTo>
                  <a:lnTo>
                    <a:pt x="16" y="1042"/>
                  </a:lnTo>
                  <a:lnTo>
                    <a:pt x="37" y="1020"/>
                  </a:lnTo>
                  <a:lnTo>
                    <a:pt x="65" y="990"/>
                  </a:lnTo>
                  <a:lnTo>
                    <a:pt x="98" y="956"/>
                  </a:lnTo>
                  <a:lnTo>
                    <a:pt x="155" y="891"/>
                  </a:lnTo>
                  <a:lnTo>
                    <a:pt x="181" y="862"/>
                  </a:lnTo>
                  <a:lnTo>
                    <a:pt x="181" y="946"/>
                  </a:lnTo>
                  <a:lnTo>
                    <a:pt x="181" y="946"/>
                  </a:lnTo>
                  <a:lnTo>
                    <a:pt x="183" y="970"/>
                  </a:lnTo>
                  <a:lnTo>
                    <a:pt x="187" y="998"/>
                  </a:lnTo>
                  <a:lnTo>
                    <a:pt x="192" y="1029"/>
                  </a:lnTo>
                  <a:lnTo>
                    <a:pt x="192" y="1029"/>
                  </a:lnTo>
                  <a:lnTo>
                    <a:pt x="184" y="1058"/>
                  </a:lnTo>
                  <a:lnTo>
                    <a:pt x="166" y="1127"/>
                  </a:lnTo>
                  <a:lnTo>
                    <a:pt x="155" y="1171"/>
                  </a:lnTo>
                  <a:lnTo>
                    <a:pt x="146" y="1217"/>
                  </a:lnTo>
                  <a:lnTo>
                    <a:pt x="138" y="1262"/>
                  </a:lnTo>
                  <a:lnTo>
                    <a:pt x="136" y="1285"/>
                  </a:lnTo>
                  <a:lnTo>
                    <a:pt x="134" y="1305"/>
                  </a:lnTo>
                  <a:lnTo>
                    <a:pt x="134" y="1305"/>
                  </a:lnTo>
                  <a:lnTo>
                    <a:pt x="134" y="1333"/>
                  </a:lnTo>
                  <a:lnTo>
                    <a:pt x="137" y="1372"/>
                  </a:lnTo>
                  <a:lnTo>
                    <a:pt x="142" y="1423"/>
                  </a:lnTo>
                  <a:lnTo>
                    <a:pt x="147" y="1481"/>
                  </a:lnTo>
                  <a:lnTo>
                    <a:pt x="163" y="1618"/>
                  </a:lnTo>
                  <a:lnTo>
                    <a:pt x="183" y="1766"/>
                  </a:lnTo>
                  <a:lnTo>
                    <a:pt x="218" y="2029"/>
                  </a:lnTo>
                  <a:lnTo>
                    <a:pt x="233" y="2145"/>
                  </a:lnTo>
                  <a:lnTo>
                    <a:pt x="233" y="2145"/>
                  </a:lnTo>
                  <a:lnTo>
                    <a:pt x="236" y="2148"/>
                  </a:lnTo>
                  <a:lnTo>
                    <a:pt x="239" y="2150"/>
                  </a:lnTo>
                  <a:lnTo>
                    <a:pt x="246" y="2153"/>
                  </a:lnTo>
                  <a:lnTo>
                    <a:pt x="255" y="2157"/>
                  </a:lnTo>
                  <a:lnTo>
                    <a:pt x="271" y="2161"/>
                  </a:lnTo>
                  <a:lnTo>
                    <a:pt x="291" y="2163"/>
                  </a:lnTo>
                  <a:lnTo>
                    <a:pt x="317" y="2165"/>
                  </a:lnTo>
                  <a:lnTo>
                    <a:pt x="317" y="2165"/>
                  </a:lnTo>
                  <a:lnTo>
                    <a:pt x="314" y="2182"/>
                  </a:lnTo>
                  <a:lnTo>
                    <a:pt x="309" y="2196"/>
                  </a:lnTo>
                  <a:lnTo>
                    <a:pt x="304" y="2209"/>
                  </a:lnTo>
                  <a:lnTo>
                    <a:pt x="301" y="2214"/>
                  </a:lnTo>
                  <a:lnTo>
                    <a:pt x="297" y="2218"/>
                  </a:lnTo>
                  <a:lnTo>
                    <a:pt x="297" y="2218"/>
                  </a:lnTo>
                  <a:lnTo>
                    <a:pt x="285" y="2229"/>
                  </a:lnTo>
                  <a:lnTo>
                    <a:pt x="276" y="2238"/>
                  </a:lnTo>
                  <a:lnTo>
                    <a:pt x="271" y="2247"/>
                  </a:lnTo>
                  <a:lnTo>
                    <a:pt x="270" y="2249"/>
                  </a:lnTo>
                  <a:lnTo>
                    <a:pt x="270" y="2252"/>
                  </a:lnTo>
                  <a:lnTo>
                    <a:pt x="270" y="2252"/>
                  </a:lnTo>
                  <a:lnTo>
                    <a:pt x="271" y="2255"/>
                  </a:lnTo>
                  <a:lnTo>
                    <a:pt x="271" y="2259"/>
                  </a:lnTo>
                  <a:lnTo>
                    <a:pt x="270" y="2262"/>
                  </a:lnTo>
                  <a:lnTo>
                    <a:pt x="282" y="2273"/>
                  </a:lnTo>
                  <a:lnTo>
                    <a:pt x="282" y="2273"/>
                  </a:lnTo>
                  <a:lnTo>
                    <a:pt x="280" y="2287"/>
                  </a:lnTo>
                  <a:lnTo>
                    <a:pt x="282" y="2299"/>
                  </a:lnTo>
                  <a:lnTo>
                    <a:pt x="284" y="2303"/>
                  </a:lnTo>
                  <a:lnTo>
                    <a:pt x="287" y="2307"/>
                  </a:lnTo>
                  <a:lnTo>
                    <a:pt x="287" y="2307"/>
                  </a:lnTo>
                  <a:lnTo>
                    <a:pt x="292" y="2308"/>
                  </a:lnTo>
                  <a:lnTo>
                    <a:pt x="301" y="2309"/>
                  </a:lnTo>
                  <a:lnTo>
                    <a:pt x="326" y="2311"/>
                  </a:lnTo>
                  <a:lnTo>
                    <a:pt x="369" y="2312"/>
                  </a:lnTo>
                  <a:lnTo>
                    <a:pt x="369" y="2312"/>
                  </a:lnTo>
                  <a:lnTo>
                    <a:pt x="378" y="2312"/>
                  </a:lnTo>
                  <a:lnTo>
                    <a:pt x="388" y="2309"/>
                  </a:lnTo>
                  <a:lnTo>
                    <a:pt x="397" y="2305"/>
                  </a:lnTo>
                  <a:lnTo>
                    <a:pt x="400" y="2303"/>
                  </a:lnTo>
                  <a:lnTo>
                    <a:pt x="401" y="2300"/>
                  </a:lnTo>
                  <a:lnTo>
                    <a:pt x="401" y="2300"/>
                  </a:lnTo>
                  <a:lnTo>
                    <a:pt x="406" y="2268"/>
                  </a:lnTo>
                  <a:lnTo>
                    <a:pt x="406" y="2268"/>
                  </a:lnTo>
                  <a:lnTo>
                    <a:pt x="410" y="2260"/>
                  </a:lnTo>
                  <a:lnTo>
                    <a:pt x="410" y="2260"/>
                  </a:lnTo>
                  <a:lnTo>
                    <a:pt x="414" y="2268"/>
                  </a:lnTo>
                  <a:lnTo>
                    <a:pt x="414" y="2268"/>
                  </a:lnTo>
                  <a:lnTo>
                    <a:pt x="419" y="2300"/>
                  </a:lnTo>
                  <a:lnTo>
                    <a:pt x="419" y="2300"/>
                  </a:lnTo>
                  <a:lnTo>
                    <a:pt x="421" y="2303"/>
                  </a:lnTo>
                  <a:lnTo>
                    <a:pt x="423" y="2305"/>
                  </a:lnTo>
                  <a:lnTo>
                    <a:pt x="432" y="2309"/>
                  </a:lnTo>
                  <a:lnTo>
                    <a:pt x="443" y="2312"/>
                  </a:lnTo>
                  <a:lnTo>
                    <a:pt x="452" y="2312"/>
                  </a:lnTo>
                  <a:lnTo>
                    <a:pt x="452" y="2312"/>
                  </a:lnTo>
                  <a:lnTo>
                    <a:pt x="495" y="2311"/>
                  </a:lnTo>
                  <a:lnTo>
                    <a:pt x="520" y="2309"/>
                  </a:lnTo>
                  <a:lnTo>
                    <a:pt x="529" y="2308"/>
                  </a:lnTo>
                  <a:lnTo>
                    <a:pt x="534" y="2307"/>
                  </a:lnTo>
                  <a:lnTo>
                    <a:pt x="534" y="2307"/>
                  </a:lnTo>
                  <a:lnTo>
                    <a:pt x="537" y="2303"/>
                  </a:lnTo>
                  <a:lnTo>
                    <a:pt x="539" y="2299"/>
                  </a:lnTo>
                  <a:lnTo>
                    <a:pt x="540" y="2287"/>
                  </a:lnTo>
                  <a:lnTo>
                    <a:pt x="539" y="2273"/>
                  </a:lnTo>
                  <a:lnTo>
                    <a:pt x="551" y="2262"/>
                  </a:lnTo>
                  <a:lnTo>
                    <a:pt x="551" y="2262"/>
                  </a:lnTo>
                  <a:lnTo>
                    <a:pt x="550" y="2259"/>
                  </a:lnTo>
                  <a:lnTo>
                    <a:pt x="550" y="2255"/>
                  </a:lnTo>
                  <a:lnTo>
                    <a:pt x="551" y="2252"/>
                  </a:lnTo>
                  <a:lnTo>
                    <a:pt x="551" y="2252"/>
                  </a:lnTo>
                  <a:lnTo>
                    <a:pt x="551" y="2249"/>
                  </a:lnTo>
                  <a:lnTo>
                    <a:pt x="550" y="2247"/>
                  </a:lnTo>
                  <a:lnTo>
                    <a:pt x="544" y="2238"/>
                  </a:lnTo>
                  <a:lnTo>
                    <a:pt x="535" y="2229"/>
                  </a:lnTo>
                  <a:lnTo>
                    <a:pt x="524" y="2218"/>
                  </a:lnTo>
                  <a:lnTo>
                    <a:pt x="524" y="2218"/>
                  </a:lnTo>
                  <a:lnTo>
                    <a:pt x="520" y="2214"/>
                  </a:lnTo>
                  <a:lnTo>
                    <a:pt x="516" y="2208"/>
                  </a:lnTo>
                  <a:lnTo>
                    <a:pt x="512" y="2200"/>
                  </a:lnTo>
                  <a:lnTo>
                    <a:pt x="509" y="2191"/>
                  </a:lnTo>
                  <a:lnTo>
                    <a:pt x="505" y="2172"/>
                  </a:lnTo>
                  <a:lnTo>
                    <a:pt x="503" y="2156"/>
                  </a:lnTo>
                  <a:lnTo>
                    <a:pt x="503" y="2156"/>
                  </a:lnTo>
                  <a:lnTo>
                    <a:pt x="514" y="2152"/>
                  </a:lnTo>
                  <a:lnTo>
                    <a:pt x="521" y="2148"/>
                  </a:lnTo>
                  <a:lnTo>
                    <a:pt x="525" y="2146"/>
                  </a:lnTo>
                  <a:lnTo>
                    <a:pt x="525" y="2145"/>
                  </a:lnTo>
                  <a:lnTo>
                    <a:pt x="535" y="2166"/>
                  </a:lnTo>
                  <a:lnTo>
                    <a:pt x="598" y="2156"/>
                  </a:lnTo>
                  <a:lnTo>
                    <a:pt x="598" y="2156"/>
                  </a:lnTo>
                  <a:lnTo>
                    <a:pt x="617" y="1854"/>
                  </a:lnTo>
                  <a:lnTo>
                    <a:pt x="633" y="1622"/>
                  </a:lnTo>
                  <a:lnTo>
                    <a:pt x="645" y="1462"/>
                  </a:lnTo>
                  <a:lnTo>
                    <a:pt x="645" y="1462"/>
                  </a:lnTo>
                  <a:lnTo>
                    <a:pt x="652" y="1378"/>
                  </a:lnTo>
                  <a:lnTo>
                    <a:pt x="659" y="1307"/>
                  </a:lnTo>
                  <a:lnTo>
                    <a:pt x="660" y="1275"/>
                  </a:lnTo>
                  <a:lnTo>
                    <a:pt x="660" y="1244"/>
                  </a:lnTo>
                  <a:lnTo>
                    <a:pt x="659" y="1214"/>
                  </a:lnTo>
                  <a:lnTo>
                    <a:pt x="655" y="1186"/>
                  </a:lnTo>
                  <a:lnTo>
                    <a:pt x="655" y="1186"/>
                  </a:lnTo>
                  <a:lnTo>
                    <a:pt x="650" y="1158"/>
                  </a:lnTo>
                  <a:lnTo>
                    <a:pt x="645" y="1133"/>
                  </a:lnTo>
                  <a:lnTo>
                    <a:pt x="638" y="1111"/>
                  </a:lnTo>
                  <a:lnTo>
                    <a:pt x="632" y="1093"/>
                  </a:lnTo>
                  <a:lnTo>
                    <a:pt x="619" y="1062"/>
                  </a:lnTo>
                  <a:lnTo>
                    <a:pt x="608" y="1040"/>
                  </a:lnTo>
                  <a:lnTo>
                    <a:pt x="608" y="1040"/>
                  </a:lnTo>
                  <a:lnTo>
                    <a:pt x="604" y="1029"/>
                  </a:lnTo>
                  <a:lnTo>
                    <a:pt x="603" y="1020"/>
                  </a:lnTo>
                  <a:lnTo>
                    <a:pt x="604" y="1008"/>
                  </a:lnTo>
                  <a:lnTo>
                    <a:pt x="606" y="996"/>
                  </a:lnTo>
                  <a:lnTo>
                    <a:pt x="611" y="970"/>
                  </a:lnTo>
                  <a:lnTo>
                    <a:pt x="612" y="953"/>
                  </a:lnTo>
                  <a:lnTo>
                    <a:pt x="613" y="935"/>
                  </a:lnTo>
                  <a:lnTo>
                    <a:pt x="613" y="935"/>
                  </a:lnTo>
                  <a:lnTo>
                    <a:pt x="612" y="900"/>
                  </a:lnTo>
                  <a:lnTo>
                    <a:pt x="611" y="874"/>
                  </a:lnTo>
                  <a:lnTo>
                    <a:pt x="608" y="852"/>
                  </a:lnTo>
                  <a:lnTo>
                    <a:pt x="608" y="852"/>
                  </a:lnTo>
                  <a:lnTo>
                    <a:pt x="619" y="884"/>
                  </a:lnTo>
                  <a:lnTo>
                    <a:pt x="632" y="917"/>
                  </a:lnTo>
                  <a:lnTo>
                    <a:pt x="646" y="953"/>
                  </a:lnTo>
                  <a:lnTo>
                    <a:pt x="655" y="970"/>
                  </a:lnTo>
                  <a:lnTo>
                    <a:pt x="663" y="987"/>
                  </a:lnTo>
                  <a:lnTo>
                    <a:pt x="672" y="1003"/>
                  </a:lnTo>
                  <a:lnTo>
                    <a:pt x="682" y="1016"/>
                  </a:lnTo>
                  <a:lnTo>
                    <a:pt x="691" y="1025"/>
                  </a:lnTo>
                  <a:lnTo>
                    <a:pt x="695" y="1029"/>
                  </a:lnTo>
                  <a:lnTo>
                    <a:pt x="701" y="1032"/>
                  </a:lnTo>
                  <a:lnTo>
                    <a:pt x="704" y="1033"/>
                  </a:lnTo>
                  <a:lnTo>
                    <a:pt x="708" y="1033"/>
                  </a:lnTo>
                  <a:lnTo>
                    <a:pt x="714" y="1032"/>
                  </a:lnTo>
                  <a:lnTo>
                    <a:pt x="717" y="1029"/>
                  </a:lnTo>
                  <a:lnTo>
                    <a:pt x="717" y="1029"/>
                  </a:lnTo>
                  <a:lnTo>
                    <a:pt x="725" y="1021"/>
                  </a:lnTo>
                  <a:lnTo>
                    <a:pt x="732" y="1012"/>
                  </a:lnTo>
                  <a:lnTo>
                    <a:pt x="736" y="1002"/>
                  </a:lnTo>
                  <a:lnTo>
                    <a:pt x="740" y="990"/>
                  </a:lnTo>
                  <a:lnTo>
                    <a:pt x="742" y="977"/>
                  </a:lnTo>
                  <a:lnTo>
                    <a:pt x="745" y="963"/>
                  </a:lnTo>
                  <a:lnTo>
                    <a:pt x="746" y="933"/>
                  </a:lnTo>
                  <a:lnTo>
                    <a:pt x="745" y="903"/>
                  </a:lnTo>
                  <a:lnTo>
                    <a:pt x="742" y="875"/>
                  </a:lnTo>
                  <a:lnTo>
                    <a:pt x="738" y="831"/>
                  </a:lnTo>
                  <a:lnTo>
                    <a:pt x="738" y="831"/>
                  </a:lnTo>
                  <a:lnTo>
                    <a:pt x="736" y="805"/>
                  </a:lnTo>
                  <a:lnTo>
                    <a:pt x="729" y="762"/>
                  </a:lnTo>
                  <a:lnTo>
                    <a:pt x="712" y="650"/>
                  </a:lnTo>
                  <a:lnTo>
                    <a:pt x="695" y="541"/>
                  </a:lnTo>
                  <a:lnTo>
                    <a:pt x="686" y="482"/>
                  </a:lnTo>
                  <a:lnTo>
                    <a:pt x="686" y="482"/>
                  </a:lnTo>
                  <a:lnTo>
                    <a:pt x="685" y="472"/>
                  </a:lnTo>
                  <a:lnTo>
                    <a:pt x="682" y="466"/>
                  </a:lnTo>
                  <a:lnTo>
                    <a:pt x="678" y="459"/>
                  </a:lnTo>
                  <a:lnTo>
                    <a:pt x="675" y="454"/>
                  </a:lnTo>
                  <a:lnTo>
                    <a:pt x="669" y="450"/>
                  </a:lnTo>
                  <a:lnTo>
                    <a:pt x="664" y="448"/>
                  </a:lnTo>
                  <a:lnTo>
                    <a:pt x="650" y="440"/>
                  </a:lnTo>
                  <a:lnTo>
                    <a:pt x="650" y="440"/>
                  </a:lnTo>
                  <a:lnTo>
                    <a:pt x="641" y="436"/>
                  </a:lnTo>
                  <a:lnTo>
                    <a:pt x="630" y="433"/>
                  </a:lnTo>
                  <a:lnTo>
                    <a:pt x="606" y="427"/>
                  </a:lnTo>
                  <a:lnTo>
                    <a:pt x="580" y="420"/>
                  </a:lnTo>
                  <a:lnTo>
                    <a:pt x="556" y="414"/>
                  </a:lnTo>
                  <a:lnTo>
                    <a:pt x="556" y="414"/>
                  </a:lnTo>
                  <a:lnTo>
                    <a:pt x="530" y="403"/>
                  </a:lnTo>
                  <a:lnTo>
                    <a:pt x="501" y="389"/>
                  </a:lnTo>
                  <a:lnTo>
                    <a:pt x="468" y="372"/>
                  </a:lnTo>
                  <a:lnTo>
                    <a:pt x="473" y="341"/>
                  </a:lnTo>
                  <a:lnTo>
                    <a:pt x="473" y="341"/>
                  </a:lnTo>
                  <a:lnTo>
                    <a:pt x="482" y="326"/>
                  </a:lnTo>
                  <a:lnTo>
                    <a:pt x="488" y="315"/>
                  </a:lnTo>
                  <a:lnTo>
                    <a:pt x="494" y="304"/>
                  </a:lnTo>
                  <a:lnTo>
                    <a:pt x="494" y="304"/>
                  </a:lnTo>
                  <a:lnTo>
                    <a:pt x="500" y="287"/>
                  </a:lnTo>
                  <a:lnTo>
                    <a:pt x="504" y="278"/>
                  </a:lnTo>
                  <a:lnTo>
                    <a:pt x="504" y="278"/>
                  </a:lnTo>
                  <a:lnTo>
                    <a:pt x="507" y="285"/>
                  </a:lnTo>
                  <a:lnTo>
                    <a:pt x="509" y="291"/>
                  </a:lnTo>
                  <a:lnTo>
                    <a:pt x="509" y="299"/>
                  </a:lnTo>
                  <a:lnTo>
                    <a:pt x="509" y="299"/>
                  </a:lnTo>
                  <a:close/>
                  <a:moveTo>
                    <a:pt x="509" y="330"/>
                  </a:moveTo>
                  <a:lnTo>
                    <a:pt x="509" y="330"/>
                  </a:lnTo>
                  <a:lnTo>
                    <a:pt x="509" y="328"/>
                  </a:lnTo>
                  <a:lnTo>
                    <a:pt x="509" y="328"/>
                  </a:lnTo>
                  <a:lnTo>
                    <a:pt x="509" y="330"/>
                  </a:lnTo>
                  <a:lnTo>
                    <a:pt x="509" y="330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" name="Freeform 17">
              <a:extLst>
                <a:ext uri="{FF2B5EF4-FFF2-40B4-BE49-F238E27FC236}">
                  <a16:creationId xmlns:a16="http://schemas.microsoft.com/office/drawing/2014/main" id="{9C2A339F-D0B5-2DE1-6A52-7EF00A9390A7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4775" y="3392488"/>
              <a:ext cx="876300" cy="557213"/>
            </a:xfrm>
            <a:custGeom>
              <a:avLst/>
              <a:gdLst>
                <a:gd name="T0" fmla="*/ 281 w 552"/>
                <a:gd name="T1" fmla="*/ 297 h 351"/>
                <a:gd name="T2" fmla="*/ 236 w 552"/>
                <a:gd name="T3" fmla="*/ 278 h 351"/>
                <a:gd name="T4" fmla="*/ 0 w 552"/>
                <a:gd name="T5" fmla="*/ 167 h 351"/>
                <a:gd name="T6" fmla="*/ 2 w 552"/>
                <a:gd name="T7" fmla="*/ 162 h 351"/>
                <a:gd name="T8" fmla="*/ 4 w 552"/>
                <a:gd name="T9" fmla="*/ 157 h 351"/>
                <a:gd name="T10" fmla="*/ 6 w 552"/>
                <a:gd name="T11" fmla="*/ 157 h 351"/>
                <a:gd name="T12" fmla="*/ 11 w 552"/>
                <a:gd name="T13" fmla="*/ 150 h 351"/>
                <a:gd name="T14" fmla="*/ 32 w 552"/>
                <a:gd name="T15" fmla="*/ 120 h 351"/>
                <a:gd name="T16" fmla="*/ 55 w 552"/>
                <a:gd name="T17" fmla="*/ 93 h 351"/>
                <a:gd name="T18" fmla="*/ 86 w 552"/>
                <a:gd name="T19" fmla="*/ 64 h 351"/>
                <a:gd name="T20" fmla="*/ 128 w 552"/>
                <a:gd name="T21" fmla="*/ 37 h 351"/>
                <a:gd name="T22" fmla="*/ 179 w 552"/>
                <a:gd name="T23" fmla="*/ 15 h 351"/>
                <a:gd name="T24" fmla="*/ 209 w 552"/>
                <a:gd name="T25" fmla="*/ 7 h 351"/>
                <a:gd name="T26" fmla="*/ 241 w 552"/>
                <a:gd name="T27" fmla="*/ 1 h 351"/>
                <a:gd name="T28" fmla="*/ 276 w 552"/>
                <a:gd name="T29" fmla="*/ 0 h 351"/>
                <a:gd name="T30" fmla="*/ 295 w 552"/>
                <a:gd name="T31" fmla="*/ 0 h 351"/>
                <a:gd name="T32" fmla="*/ 328 w 552"/>
                <a:gd name="T33" fmla="*/ 4 h 351"/>
                <a:gd name="T34" fmla="*/ 373 w 552"/>
                <a:gd name="T35" fmla="*/ 13 h 351"/>
                <a:gd name="T36" fmla="*/ 423 w 552"/>
                <a:gd name="T37" fmla="*/ 34 h 351"/>
                <a:gd name="T38" fmla="*/ 464 w 552"/>
                <a:gd name="T39" fmla="*/ 60 h 351"/>
                <a:gd name="T40" fmla="*/ 494 w 552"/>
                <a:gd name="T41" fmla="*/ 86 h 351"/>
                <a:gd name="T42" fmla="*/ 516 w 552"/>
                <a:gd name="T43" fmla="*/ 112 h 351"/>
                <a:gd name="T44" fmla="*/ 534 w 552"/>
                <a:gd name="T45" fmla="*/ 140 h 351"/>
                <a:gd name="T46" fmla="*/ 552 w 552"/>
                <a:gd name="T47" fmla="*/ 146 h 351"/>
                <a:gd name="T48" fmla="*/ 537 w 552"/>
                <a:gd name="T49" fmla="*/ 167 h 351"/>
                <a:gd name="T50" fmla="*/ 309 w 552"/>
                <a:gd name="T51" fmla="*/ 296 h 351"/>
                <a:gd name="T52" fmla="*/ 340 w 552"/>
                <a:gd name="T53" fmla="*/ 324 h 351"/>
                <a:gd name="T54" fmla="*/ 344 w 552"/>
                <a:gd name="T55" fmla="*/ 329 h 351"/>
                <a:gd name="T56" fmla="*/ 344 w 552"/>
                <a:gd name="T57" fmla="*/ 330 h 351"/>
                <a:gd name="T58" fmla="*/ 344 w 552"/>
                <a:gd name="T59" fmla="*/ 338 h 351"/>
                <a:gd name="T60" fmla="*/ 341 w 552"/>
                <a:gd name="T61" fmla="*/ 344 h 351"/>
                <a:gd name="T62" fmla="*/ 339 w 552"/>
                <a:gd name="T63" fmla="*/ 344 h 351"/>
                <a:gd name="T64" fmla="*/ 332 w 552"/>
                <a:gd name="T65" fmla="*/ 343 h 351"/>
                <a:gd name="T66" fmla="*/ 328 w 552"/>
                <a:gd name="T67" fmla="*/ 344 h 351"/>
                <a:gd name="T68" fmla="*/ 324 w 552"/>
                <a:gd name="T69" fmla="*/ 346 h 351"/>
                <a:gd name="T70" fmla="*/ 321 w 552"/>
                <a:gd name="T71" fmla="*/ 350 h 351"/>
                <a:gd name="T72" fmla="*/ 318 w 552"/>
                <a:gd name="T73" fmla="*/ 350 h 351"/>
                <a:gd name="T74" fmla="*/ 310 w 552"/>
                <a:gd name="T75" fmla="*/ 350 h 351"/>
                <a:gd name="T76" fmla="*/ 302 w 552"/>
                <a:gd name="T77" fmla="*/ 350 h 351"/>
                <a:gd name="T78" fmla="*/ 298 w 552"/>
                <a:gd name="T79" fmla="*/ 348 h 351"/>
                <a:gd name="T80" fmla="*/ 289 w 552"/>
                <a:gd name="T81" fmla="*/ 346 h 351"/>
                <a:gd name="T82" fmla="*/ 287 w 552"/>
                <a:gd name="T83" fmla="*/ 344 h 351"/>
                <a:gd name="T84" fmla="*/ 284 w 552"/>
                <a:gd name="T85" fmla="*/ 344 h 351"/>
                <a:gd name="T86" fmla="*/ 276 w 552"/>
                <a:gd name="T87" fmla="*/ 344 h 351"/>
                <a:gd name="T88" fmla="*/ 271 w 552"/>
                <a:gd name="T89" fmla="*/ 344 h 351"/>
                <a:gd name="T90" fmla="*/ 262 w 552"/>
                <a:gd name="T91" fmla="*/ 346 h 351"/>
                <a:gd name="T92" fmla="*/ 261 w 552"/>
                <a:gd name="T93" fmla="*/ 344 h 351"/>
                <a:gd name="T94" fmla="*/ 261 w 552"/>
                <a:gd name="T95" fmla="*/ 342 h 351"/>
                <a:gd name="T96" fmla="*/ 261 w 552"/>
                <a:gd name="T97" fmla="*/ 335 h 351"/>
                <a:gd name="T98" fmla="*/ 261 w 552"/>
                <a:gd name="T99" fmla="*/ 334 h 351"/>
                <a:gd name="T100" fmla="*/ 261 w 552"/>
                <a:gd name="T101" fmla="*/ 329 h 351"/>
                <a:gd name="T102" fmla="*/ 261 w 552"/>
                <a:gd name="T103" fmla="*/ 324 h 351"/>
                <a:gd name="T104" fmla="*/ 280 w 552"/>
                <a:gd name="T105" fmla="*/ 301 h 351"/>
                <a:gd name="T106" fmla="*/ 281 w 552"/>
                <a:gd name="T107" fmla="*/ 297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52" h="351">
                  <a:moveTo>
                    <a:pt x="281" y="297"/>
                  </a:moveTo>
                  <a:lnTo>
                    <a:pt x="281" y="297"/>
                  </a:lnTo>
                  <a:lnTo>
                    <a:pt x="268" y="292"/>
                  </a:lnTo>
                  <a:lnTo>
                    <a:pt x="236" y="278"/>
                  </a:lnTo>
                  <a:lnTo>
                    <a:pt x="140" y="232"/>
                  </a:lnTo>
                  <a:lnTo>
                    <a:pt x="0" y="167"/>
                  </a:lnTo>
                  <a:lnTo>
                    <a:pt x="0" y="167"/>
                  </a:lnTo>
                  <a:lnTo>
                    <a:pt x="2" y="162"/>
                  </a:lnTo>
                  <a:lnTo>
                    <a:pt x="3" y="158"/>
                  </a:lnTo>
                  <a:lnTo>
                    <a:pt x="4" y="157"/>
                  </a:lnTo>
                  <a:lnTo>
                    <a:pt x="6" y="157"/>
                  </a:lnTo>
                  <a:lnTo>
                    <a:pt x="6" y="157"/>
                  </a:lnTo>
                  <a:lnTo>
                    <a:pt x="7" y="155"/>
                  </a:lnTo>
                  <a:lnTo>
                    <a:pt x="11" y="150"/>
                  </a:lnTo>
                  <a:lnTo>
                    <a:pt x="23" y="133"/>
                  </a:lnTo>
                  <a:lnTo>
                    <a:pt x="32" y="120"/>
                  </a:lnTo>
                  <a:lnTo>
                    <a:pt x="42" y="107"/>
                  </a:lnTo>
                  <a:lnTo>
                    <a:pt x="55" y="93"/>
                  </a:lnTo>
                  <a:lnTo>
                    <a:pt x="69" y="78"/>
                  </a:lnTo>
                  <a:lnTo>
                    <a:pt x="86" y="64"/>
                  </a:lnTo>
                  <a:lnTo>
                    <a:pt x="106" y="50"/>
                  </a:lnTo>
                  <a:lnTo>
                    <a:pt x="128" y="37"/>
                  </a:lnTo>
                  <a:lnTo>
                    <a:pt x="151" y="25"/>
                  </a:lnTo>
                  <a:lnTo>
                    <a:pt x="179" y="15"/>
                  </a:lnTo>
                  <a:lnTo>
                    <a:pt x="193" y="11"/>
                  </a:lnTo>
                  <a:lnTo>
                    <a:pt x="209" y="7"/>
                  </a:lnTo>
                  <a:lnTo>
                    <a:pt x="224" y="4"/>
                  </a:lnTo>
                  <a:lnTo>
                    <a:pt x="241" y="1"/>
                  </a:lnTo>
                  <a:lnTo>
                    <a:pt x="258" y="0"/>
                  </a:lnTo>
                  <a:lnTo>
                    <a:pt x="276" y="0"/>
                  </a:lnTo>
                  <a:lnTo>
                    <a:pt x="276" y="0"/>
                  </a:lnTo>
                  <a:lnTo>
                    <a:pt x="295" y="0"/>
                  </a:lnTo>
                  <a:lnTo>
                    <a:pt x="311" y="1"/>
                  </a:lnTo>
                  <a:lnTo>
                    <a:pt x="328" y="4"/>
                  </a:lnTo>
                  <a:lnTo>
                    <a:pt x="344" y="7"/>
                  </a:lnTo>
                  <a:lnTo>
                    <a:pt x="373" y="13"/>
                  </a:lnTo>
                  <a:lnTo>
                    <a:pt x="400" y="22"/>
                  </a:lnTo>
                  <a:lnTo>
                    <a:pt x="423" y="34"/>
                  </a:lnTo>
                  <a:lnTo>
                    <a:pt x="444" y="46"/>
                  </a:lnTo>
                  <a:lnTo>
                    <a:pt x="464" y="60"/>
                  </a:lnTo>
                  <a:lnTo>
                    <a:pt x="481" y="73"/>
                  </a:lnTo>
                  <a:lnTo>
                    <a:pt x="494" y="86"/>
                  </a:lnTo>
                  <a:lnTo>
                    <a:pt x="505" y="101"/>
                  </a:lnTo>
                  <a:lnTo>
                    <a:pt x="516" y="112"/>
                  </a:lnTo>
                  <a:lnTo>
                    <a:pt x="524" y="123"/>
                  </a:lnTo>
                  <a:lnTo>
                    <a:pt x="534" y="140"/>
                  </a:lnTo>
                  <a:lnTo>
                    <a:pt x="537" y="146"/>
                  </a:lnTo>
                  <a:lnTo>
                    <a:pt x="552" y="146"/>
                  </a:lnTo>
                  <a:lnTo>
                    <a:pt x="552" y="162"/>
                  </a:lnTo>
                  <a:lnTo>
                    <a:pt x="537" y="167"/>
                  </a:lnTo>
                  <a:lnTo>
                    <a:pt x="309" y="296"/>
                  </a:lnTo>
                  <a:lnTo>
                    <a:pt x="309" y="296"/>
                  </a:lnTo>
                  <a:lnTo>
                    <a:pt x="327" y="312"/>
                  </a:lnTo>
                  <a:lnTo>
                    <a:pt x="340" y="324"/>
                  </a:lnTo>
                  <a:lnTo>
                    <a:pt x="343" y="327"/>
                  </a:lnTo>
                  <a:lnTo>
                    <a:pt x="344" y="329"/>
                  </a:lnTo>
                  <a:lnTo>
                    <a:pt x="344" y="329"/>
                  </a:lnTo>
                  <a:lnTo>
                    <a:pt x="344" y="330"/>
                  </a:lnTo>
                  <a:lnTo>
                    <a:pt x="343" y="333"/>
                  </a:lnTo>
                  <a:lnTo>
                    <a:pt x="344" y="338"/>
                  </a:lnTo>
                  <a:lnTo>
                    <a:pt x="343" y="343"/>
                  </a:lnTo>
                  <a:lnTo>
                    <a:pt x="341" y="344"/>
                  </a:lnTo>
                  <a:lnTo>
                    <a:pt x="339" y="344"/>
                  </a:lnTo>
                  <a:lnTo>
                    <a:pt x="339" y="344"/>
                  </a:lnTo>
                  <a:lnTo>
                    <a:pt x="335" y="343"/>
                  </a:lnTo>
                  <a:lnTo>
                    <a:pt x="332" y="343"/>
                  </a:lnTo>
                  <a:lnTo>
                    <a:pt x="331" y="344"/>
                  </a:lnTo>
                  <a:lnTo>
                    <a:pt x="328" y="344"/>
                  </a:lnTo>
                  <a:lnTo>
                    <a:pt x="328" y="344"/>
                  </a:lnTo>
                  <a:lnTo>
                    <a:pt x="324" y="346"/>
                  </a:lnTo>
                  <a:lnTo>
                    <a:pt x="322" y="347"/>
                  </a:lnTo>
                  <a:lnTo>
                    <a:pt x="321" y="350"/>
                  </a:lnTo>
                  <a:lnTo>
                    <a:pt x="318" y="350"/>
                  </a:lnTo>
                  <a:lnTo>
                    <a:pt x="318" y="350"/>
                  </a:lnTo>
                  <a:lnTo>
                    <a:pt x="315" y="350"/>
                  </a:lnTo>
                  <a:lnTo>
                    <a:pt x="310" y="350"/>
                  </a:lnTo>
                  <a:lnTo>
                    <a:pt x="305" y="351"/>
                  </a:lnTo>
                  <a:lnTo>
                    <a:pt x="302" y="350"/>
                  </a:lnTo>
                  <a:lnTo>
                    <a:pt x="302" y="350"/>
                  </a:lnTo>
                  <a:lnTo>
                    <a:pt x="298" y="348"/>
                  </a:lnTo>
                  <a:lnTo>
                    <a:pt x="295" y="347"/>
                  </a:lnTo>
                  <a:lnTo>
                    <a:pt x="289" y="346"/>
                  </a:lnTo>
                  <a:lnTo>
                    <a:pt x="287" y="344"/>
                  </a:lnTo>
                  <a:lnTo>
                    <a:pt x="287" y="344"/>
                  </a:lnTo>
                  <a:lnTo>
                    <a:pt x="285" y="344"/>
                  </a:lnTo>
                  <a:lnTo>
                    <a:pt x="284" y="344"/>
                  </a:lnTo>
                  <a:lnTo>
                    <a:pt x="280" y="344"/>
                  </a:lnTo>
                  <a:lnTo>
                    <a:pt x="276" y="344"/>
                  </a:lnTo>
                  <a:lnTo>
                    <a:pt x="276" y="344"/>
                  </a:lnTo>
                  <a:lnTo>
                    <a:pt x="271" y="344"/>
                  </a:lnTo>
                  <a:lnTo>
                    <a:pt x="266" y="346"/>
                  </a:lnTo>
                  <a:lnTo>
                    <a:pt x="262" y="346"/>
                  </a:lnTo>
                  <a:lnTo>
                    <a:pt x="261" y="346"/>
                  </a:lnTo>
                  <a:lnTo>
                    <a:pt x="261" y="344"/>
                  </a:lnTo>
                  <a:lnTo>
                    <a:pt x="261" y="344"/>
                  </a:lnTo>
                  <a:lnTo>
                    <a:pt x="261" y="342"/>
                  </a:lnTo>
                  <a:lnTo>
                    <a:pt x="261" y="338"/>
                  </a:lnTo>
                  <a:lnTo>
                    <a:pt x="261" y="335"/>
                  </a:lnTo>
                  <a:lnTo>
                    <a:pt x="261" y="334"/>
                  </a:lnTo>
                  <a:lnTo>
                    <a:pt x="261" y="334"/>
                  </a:lnTo>
                  <a:lnTo>
                    <a:pt x="259" y="331"/>
                  </a:lnTo>
                  <a:lnTo>
                    <a:pt x="261" y="329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72" y="310"/>
                  </a:lnTo>
                  <a:lnTo>
                    <a:pt x="280" y="301"/>
                  </a:lnTo>
                  <a:lnTo>
                    <a:pt x="281" y="297"/>
                  </a:lnTo>
                  <a:lnTo>
                    <a:pt x="281" y="297"/>
                  </a:lnTo>
                  <a:lnTo>
                    <a:pt x="281" y="297"/>
                  </a:lnTo>
                  <a:close/>
                </a:path>
              </a:pathLst>
            </a:custGeom>
            <a:solidFill>
              <a:srgbClr val="CC9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" name="Freeform 18">
              <a:extLst>
                <a:ext uri="{FF2B5EF4-FFF2-40B4-BE49-F238E27FC236}">
                  <a16:creationId xmlns:a16="http://schemas.microsoft.com/office/drawing/2014/main" id="{FA3D3B6F-922A-3A6D-4F28-E6DF140C40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7513" y="3757613"/>
              <a:ext cx="368300" cy="347663"/>
            </a:xfrm>
            <a:custGeom>
              <a:avLst/>
              <a:gdLst>
                <a:gd name="T0" fmla="*/ 79 w 232"/>
                <a:gd name="T1" fmla="*/ 15 h 219"/>
                <a:gd name="T2" fmla="*/ 47 w 232"/>
                <a:gd name="T3" fmla="*/ 18 h 219"/>
                <a:gd name="T4" fmla="*/ 38 w 232"/>
                <a:gd name="T5" fmla="*/ 21 h 219"/>
                <a:gd name="T6" fmla="*/ 34 w 232"/>
                <a:gd name="T7" fmla="*/ 24 h 219"/>
                <a:gd name="T8" fmla="*/ 27 w 232"/>
                <a:gd name="T9" fmla="*/ 41 h 219"/>
                <a:gd name="T10" fmla="*/ 19 w 232"/>
                <a:gd name="T11" fmla="*/ 60 h 219"/>
                <a:gd name="T12" fmla="*/ 12 w 232"/>
                <a:gd name="T13" fmla="*/ 73 h 219"/>
                <a:gd name="T14" fmla="*/ 4 w 232"/>
                <a:gd name="T15" fmla="*/ 82 h 219"/>
                <a:gd name="T16" fmla="*/ 1 w 232"/>
                <a:gd name="T17" fmla="*/ 90 h 219"/>
                <a:gd name="T18" fmla="*/ 1 w 232"/>
                <a:gd name="T19" fmla="*/ 94 h 219"/>
                <a:gd name="T20" fmla="*/ 3 w 232"/>
                <a:gd name="T21" fmla="*/ 112 h 219"/>
                <a:gd name="T22" fmla="*/ 1 w 232"/>
                <a:gd name="T23" fmla="*/ 130 h 219"/>
                <a:gd name="T24" fmla="*/ 0 w 232"/>
                <a:gd name="T25" fmla="*/ 155 h 219"/>
                <a:gd name="T26" fmla="*/ 4 w 232"/>
                <a:gd name="T27" fmla="*/ 173 h 219"/>
                <a:gd name="T28" fmla="*/ 6 w 232"/>
                <a:gd name="T29" fmla="*/ 177 h 219"/>
                <a:gd name="T30" fmla="*/ 21 w 232"/>
                <a:gd name="T31" fmla="*/ 190 h 219"/>
                <a:gd name="T32" fmla="*/ 31 w 232"/>
                <a:gd name="T33" fmla="*/ 194 h 219"/>
                <a:gd name="T34" fmla="*/ 43 w 232"/>
                <a:gd name="T35" fmla="*/ 193 h 219"/>
                <a:gd name="T36" fmla="*/ 49 w 232"/>
                <a:gd name="T37" fmla="*/ 189 h 219"/>
                <a:gd name="T38" fmla="*/ 57 w 232"/>
                <a:gd name="T39" fmla="*/ 177 h 219"/>
                <a:gd name="T40" fmla="*/ 65 w 232"/>
                <a:gd name="T41" fmla="*/ 155 h 219"/>
                <a:gd name="T42" fmla="*/ 69 w 232"/>
                <a:gd name="T43" fmla="*/ 146 h 219"/>
                <a:gd name="T44" fmla="*/ 79 w 232"/>
                <a:gd name="T45" fmla="*/ 135 h 219"/>
                <a:gd name="T46" fmla="*/ 105 w 232"/>
                <a:gd name="T47" fmla="*/ 146 h 219"/>
                <a:gd name="T48" fmla="*/ 108 w 232"/>
                <a:gd name="T49" fmla="*/ 152 h 219"/>
                <a:gd name="T50" fmla="*/ 117 w 232"/>
                <a:gd name="T51" fmla="*/ 176 h 219"/>
                <a:gd name="T52" fmla="*/ 129 w 232"/>
                <a:gd name="T53" fmla="*/ 193 h 219"/>
                <a:gd name="T54" fmla="*/ 137 w 232"/>
                <a:gd name="T55" fmla="*/ 198 h 219"/>
                <a:gd name="T56" fmla="*/ 183 w 232"/>
                <a:gd name="T57" fmla="*/ 219 h 219"/>
                <a:gd name="T58" fmla="*/ 193 w 232"/>
                <a:gd name="T59" fmla="*/ 213 h 219"/>
                <a:gd name="T60" fmla="*/ 211 w 232"/>
                <a:gd name="T61" fmla="*/ 202 h 219"/>
                <a:gd name="T62" fmla="*/ 226 w 232"/>
                <a:gd name="T63" fmla="*/ 185 h 219"/>
                <a:gd name="T64" fmla="*/ 230 w 232"/>
                <a:gd name="T65" fmla="*/ 176 h 219"/>
                <a:gd name="T66" fmla="*/ 230 w 232"/>
                <a:gd name="T67" fmla="*/ 167 h 219"/>
                <a:gd name="T68" fmla="*/ 224 w 232"/>
                <a:gd name="T69" fmla="*/ 152 h 219"/>
                <a:gd name="T70" fmla="*/ 215 w 232"/>
                <a:gd name="T71" fmla="*/ 135 h 219"/>
                <a:gd name="T72" fmla="*/ 213 w 232"/>
                <a:gd name="T73" fmla="*/ 129 h 219"/>
                <a:gd name="T74" fmla="*/ 212 w 232"/>
                <a:gd name="T75" fmla="*/ 105 h 219"/>
                <a:gd name="T76" fmla="*/ 209 w 232"/>
                <a:gd name="T77" fmla="*/ 94 h 219"/>
                <a:gd name="T78" fmla="*/ 204 w 232"/>
                <a:gd name="T79" fmla="*/ 79 h 219"/>
                <a:gd name="T80" fmla="*/ 194 w 232"/>
                <a:gd name="T81" fmla="*/ 62 h 219"/>
                <a:gd name="T82" fmla="*/ 183 w 232"/>
                <a:gd name="T83" fmla="*/ 45 h 219"/>
                <a:gd name="T84" fmla="*/ 168 w 232"/>
                <a:gd name="T85" fmla="*/ 31 h 219"/>
                <a:gd name="T86" fmla="*/ 163 w 232"/>
                <a:gd name="T87" fmla="*/ 26 h 219"/>
                <a:gd name="T88" fmla="*/ 157 w 232"/>
                <a:gd name="T89" fmla="*/ 18 h 219"/>
                <a:gd name="T90" fmla="*/ 153 w 232"/>
                <a:gd name="T91" fmla="*/ 14 h 219"/>
                <a:gd name="T92" fmla="*/ 142 w 232"/>
                <a:gd name="T93" fmla="*/ 10 h 219"/>
                <a:gd name="T94" fmla="*/ 104 w 232"/>
                <a:gd name="T95" fmla="*/ 0 h 219"/>
                <a:gd name="T96" fmla="*/ 95 w 232"/>
                <a:gd name="T97" fmla="*/ 0 h 219"/>
                <a:gd name="T98" fmla="*/ 87 w 232"/>
                <a:gd name="T99" fmla="*/ 2 h 219"/>
                <a:gd name="T100" fmla="*/ 81 w 232"/>
                <a:gd name="T101" fmla="*/ 13 h 219"/>
                <a:gd name="T102" fmla="*/ 79 w 232"/>
                <a:gd name="T103" fmla="*/ 1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2" h="219">
                  <a:moveTo>
                    <a:pt x="79" y="15"/>
                  </a:moveTo>
                  <a:lnTo>
                    <a:pt x="79" y="15"/>
                  </a:lnTo>
                  <a:lnTo>
                    <a:pt x="61" y="15"/>
                  </a:lnTo>
                  <a:lnTo>
                    <a:pt x="47" y="18"/>
                  </a:lnTo>
                  <a:lnTo>
                    <a:pt x="42" y="19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4" y="24"/>
                  </a:lnTo>
                  <a:lnTo>
                    <a:pt x="31" y="28"/>
                  </a:lnTo>
                  <a:lnTo>
                    <a:pt x="27" y="41"/>
                  </a:lnTo>
                  <a:lnTo>
                    <a:pt x="27" y="41"/>
                  </a:lnTo>
                  <a:lnTo>
                    <a:pt x="19" y="60"/>
                  </a:lnTo>
                  <a:lnTo>
                    <a:pt x="16" y="67"/>
                  </a:lnTo>
                  <a:lnTo>
                    <a:pt x="12" y="73"/>
                  </a:lnTo>
                  <a:lnTo>
                    <a:pt x="12" y="73"/>
                  </a:lnTo>
                  <a:lnTo>
                    <a:pt x="4" y="82"/>
                  </a:lnTo>
                  <a:lnTo>
                    <a:pt x="1" y="87"/>
                  </a:lnTo>
                  <a:lnTo>
                    <a:pt x="1" y="90"/>
                  </a:lnTo>
                  <a:lnTo>
                    <a:pt x="1" y="94"/>
                  </a:lnTo>
                  <a:lnTo>
                    <a:pt x="1" y="94"/>
                  </a:lnTo>
                  <a:lnTo>
                    <a:pt x="3" y="103"/>
                  </a:lnTo>
                  <a:lnTo>
                    <a:pt x="3" y="112"/>
                  </a:lnTo>
                  <a:lnTo>
                    <a:pt x="1" y="130"/>
                  </a:lnTo>
                  <a:lnTo>
                    <a:pt x="1" y="130"/>
                  </a:lnTo>
                  <a:lnTo>
                    <a:pt x="0" y="140"/>
                  </a:lnTo>
                  <a:lnTo>
                    <a:pt x="0" y="155"/>
                  </a:lnTo>
                  <a:lnTo>
                    <a:pt x="1" y="168"/>
                  </a:lnTo>
                  <a:lnTo>
                    <a:pt x="4" y="173"/>
                  </a:lnTo>
                  <a:lnTo>
                    <a:pt x="6" y="177"/>
                  </a:lnTo>
                  <a:lnTo>
                    <a:pt x="6" y="177"/>
                  </a:lnTo>
                  <a:lnTo>
                    <a:pt x="13" y="183"/>
                  </a:lnTo>
                  <a:lnTo>
                    <a:pt x="21" y="190"/>
                  </a:lnTo>
                  <a:lnTo>
                    <a:pt x="26" y="191"/>
                  </a:lnTo>
                  <a:lnTo>
                    <a:pt x="31" y="194"/>
                  </a:lnTo>
                  <a:lnTo>
                    <a:pt x="36" y="194"/>
                  </a:lnTo>
                  <a:lnTo>
                    <a:pt x="43" y="193"/>
                  </a:lnTo>
                  <a:lnTo>
                    <a:pt x="43" y="193"/>
                  </a:lnTo>
                  <a:lnTo>
                    <a:pt x="49" y="189"/>
                  </a:lnTo>
                  <a:lnTo>
                    <a:pt x="53" y="183"/>
                  </a:lnTo>
                  <a:lnTo>
                    <a:pt x="57" y="177"/>
                  </a:lnTo>
                  <a:lnTo>
                    <a:pt x="60" y="169"/>
                  </a:lnTo>
                  <a:lnTo>
                    <a:pt x="65" y="155"/>
                  </a:lnTo>
                  <a:lnTo>
                    <a:pt x="66" y="150"/>
                  </a:lnTo>
                  <a:lnTo>
                    <a:pt x="69" y="146"/>
                  </a:lnTo>
                  <a:lnTo>
                    <a:pt x="79" y="135"/>
                  </a:lnTo>
                  <a:lnTo>
                    <a:pt x="79" y="135"/>
                  </a:lnTo>
                  <a:lnTo>
                    <a:pt x="105" y="146"/>
                  </a:lnTo>
                  <a:lnTo>
                    <a:pt x="105" y="146"/>
                  </a:lnTo>
                  <a:lnTo>
                    <a:pt x="107" y="148"/>
                  </a:lnTo>
                  <a:lnTo>
                    <a:pt x="108" y="152"/>
                  </a:lnTo>
                  <a:lnTo>
                    <a:pt x="113" y="168"/>
                  </a:lnTo>
                  <a:lnTo>
                    <a:pt x="117" y="176"/>
                  </a:lnTo>
                  <a:lnTo>
                    <a:pt x="122" y="185"/>
                  </a:lnTo>
                  <a:lnTo>
                    <a:pt x="129" y="193"/>
                  </a:lnTo>
                  <a:lnTo>
                    <a:pt x="137" y="198"/>
                  </a:lnTo>
                  <a:lnTo>
                    <a:pt x="137" y="198"/>
                  </a:lnTo>
                  <a:lnTo>
                    <a:pt x="168" y="212"/>
                  </a:lnTo>
                  <a:lnTo>
                    <a:pt x="183" y="219"/>
                  </a:lnTo>
                  <a:lnTo>
                    <a:pt x="183" y="219"/>
                  </a:lnTo>
                  <a:lnTo>
                    <a:pt x="193" y="213"/>
                  </a:lnTo>
                  <a:lnTo>
                    <a:pt x="202" y="208"/>
                  </a:lnTo>
                  <a:lnTo>
                    <a:pt x="211" y="202"/>
                  </a:lnTo>
                  <a:lnTo>
                    <a:pt x="220" y="194"/>
                  </a:lnTo>
                  <a:lnTo>
                    <a:pt x="226" y="185"/>
                  </a:lnTo>
                  <a:lnTo>
                    <a:pt x="229" y="180"/>
                  </a:lnTo>
                  <a:lnTo>
                    <a:pt x="230" y="176"/>
                  </a:lnTo>
                  <a:lnTo>
                    <a:pt x="232" y="170"/>
                  </a:lnTo>
                  <a:lnTo>
                    <a:pt x="230" y="167"/>
                  </a:lnTo>
                  <a:lnTo>
                    <a:pt x="230" y="167"/>
                  </a:lnTo>
                  <a:lnTo>
                    <a:pt x="224" y="152"/>
                  </a:lnTo>
                  <a:lnTo>
                    <a:pt x="220" y="143"/>
                  </a:lnTo>
                  <a:lnTo>
                    <a:pt x="215" y="135"/>
                  </a:lnTo>
                  <a:lnTo>
                    <a:pt x="215" y="135"/>
                  </a:lnTo>
                  <a:lnTo>
                    <a:pt x="213" y="129"/>
                  </a:lnTo>
                  <a:lnTo>
                    <a:pt x="213" y="118"/>
                  </a:lnTo>
                  <a:lnTo>
                    <a:pt x="212" y="105"/>
                  </a:lnTo>
                  <a:lnTo>
                    <a:pt x="209" y="94"/>
                  </a:lnTo>
                  <a:lnTo>
                    <a:pt x="209" y="94"/>
                  </a:lnTo>
                  <a:lnTo>
                    <a:pt x="207" y="84"/>
                  </a:lnTo>
                  <a:lnTo>
                    <a:pt x="204" y="79"/>
                  </a:lnTo>
                  <a:lnTo>
                    <a:pt x="200" y="73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83" y="45"/>
                  </a:lnTo>
                  <a:lnTo>
                    <a:pt x="177" y="39"/>
                  </a:lnTo>
                  <a:lnTo>
                    <a:pt x="168" y="31"/>
                  </a:lnTo>
                  <a:lnTo>
                    <a:pt x="168" y="31"/>
                  </a:lnTo>
                  <a:lnTo>
                    <a:pt x="163" y="26"/>
                  </a:lnTo>
                  <a:lnTo>
                    <a:pt x="160" y="23"/>
                  </a:lnTo>
                  <a:lnTo>
                    <a:pt x="157" y="18"/>
                  </a:lnTo>
                  <a:lnTo>
                    <a:pt x="155" y="17"/>
                  </a:lnTo>
                  <a:lnTo>
                    <a:pt x="153" y="14"/>
                  </a:lnTo>
                  <a:lnTo>
                    <a:pt x="142" y="10"/>
                  </a:lnTo>
                  <a:lnTo>
                    <a:pt x="142" y="10"/>
                  </a:lnTo>
                  <a:lnTo>
                    <a:pt x="114" y="2"/>
                  </a:lnTo>
                  <a:lnTo>
                    <a:pt x="104" y="0"/>
                  </a:lnTo>
                  <a:lnTo>
                    <a:pt x="95" y="0"/>
                  </a:lnTo>
                  <a:lnTo>
                    <a:pt x="95" y="0"/>
                  </a:lnTo>
                  <a:lnTo>
                    <a:pt x="91" y="1"/>
                  </a:lnTo>
                  <a:lnTo>
                    <a:pt x="87" y="2"/>
                  </a:lnTo>
                  <a:lnTo>
                    <a:pt x="83" y="7"/>
                  </a:lnTo>
                  <a:lnTo>
                    <a:pt x="81" y="13"/>
                  </a:lnTo>
                  <a:lnTo>
                    <a:pt x="79" y="15"/>
                  </a:lnTo>
                  <a:lnTo>
                    <a:pt x="79" y="15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52CF8224-B939-21E7-EE63-331926092803}"/>
              </a:ext>
            </a:extLst>
          </p:cNvPr>
          <p:cNvGrpSpPr/>
          <p:nvPr/>
        </p:nvGrpSpPr>
        <p:grpSpPr>
          <a:xfrm>
            <a:off x="4192983" y="984999"/>
            <a:ext cx="1476298" cy="2500368"/>
            <a:chOff x="6176963" y="3028951"/>
            <a:chExt cx="2233613" cy="3783013"/>
          </a:xfrm>
        </p:grpSpPr>
        <p:sp>
          <p:nvSpPr>
            <p:cNvPr id="8" name="Freeform 19">
              <a:extLst>
                <a:ext uri="{FF2B5EF4-FFF2-40B4-BE49-F238E27FC236}">
                  <a16:creationId xmlns:a16="http://schemas.microsoft.com/office/drawing/2014/main" id="{7B647DBD-F7BB-5383-F160-27F0F553B6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6963" y="3144838"/>
              <a:ext cx="842963" cy="463550"/>
            </a:xfrm>
            <a:custGeom>
              <a:avLst/>
              <a:gdLst>
                <a:gd name="T0" fmla="*/ 338 w 531"/>
                <a:gd name="T1" fmla="*/ 292 h 292"/>
                <a:gd name="T2" fmla="*/ 0 w 531"/>
                <a:gd name="T3" fmla="*/ 141 h 292"/>
                <a:gd name="T4" fmla="*/ 0 w 531"/>
                <a:gd name="T5" fmla="*/ 125 h 292"/>
                <a:gd name="T6" fmla="*/ 0 w 531"/>
                <a:gd name="T7" fmla="*/ 125 h 292"/>
                <a:gd name="T8" fmla="*/ 4 w 531"/>
                <a:gd name="T9" fmla="*/ 120 h 292"/>
                <a:gd name="T10" fmla="*/ 16 w 531"/>
                <a:gd name="T11" fmla="*/ 105 h 292"/>
                <a:gd name="T12" fmla="*/ 25 w 531"/>
                <a:gd name="T13" fmla="*/ 95 h 292"/>
                <a:gd name="T14" fmla="*/ 36 w 531"/>
                <a:gd name="T15" fmla="*/ 84 h 292"/>
                <a:gd name="T16" fmla="*/ 50 w 531"/>
                <a:gd name="T17" fmla="*/ 73 h 292"/>
                <a:gd name="T18" fmla="*/ 65 w 531"/>
                <a:gd name="T19" fmla="*/ 61 h 292"/>
                <a:gd name="T20" fmla="*/ 83 w 531"/>
                <a:gd name="T21" fmla="*/ 49 h 292"/>
                <a:gd name="T22" fmla="*/ 103 w 531"/>
                <a:gd name="T23" fmla="*/ 38 h 292"/>
                <a:gd name="T24" fmla="*/ 125 w 531"/>
                <a:gd name="T25" fmla="*/ 27 h 292"/>
                <a:gd name="T26" fmla="*/ 150 w 531"/>
                <a:gd name="T27" fmla="*/ 18 h 292"/>
                <a:gd name="T28" fmla="*/ 176 w 531"/>
                <a:gd name="T29" fmla="*/ 10 h 292"/>
                <a:gd name="T30" fmla="*/ 206 w 531"/>
                <a:gd name="T31" fmla="*/ 4 h 292"/>
                <a:gd name="T32" fmla="*/ 237 w 531"/>
                <a:gd name="T33" fmla="*/ 1 h 292"/>
                <a:gd name="T34" fmla="*/ 271 w 531"/>
                <a:gd name="T35" fmla="*/ 0 h 292"/>
                <a:gd name="T36" fmla="*/ 271 w 531"/>
                <a:gd name="T37" fmla="*/ 0 h 292"/>
                <a:gd name="T38" fmla="*/ 305 w 531"/>
                <a:gd name="T39" fmla="*/ 1 h 292"/>
                <a:gd name="T40" fmla="*/ 336 w 531"/>
                <a:gd name="T41" fmla="*/ 4 h 292"/>
                <a:gd name="T42" fmla="*/ 364 w 531"/>
                <a:gd name="T43" fmla="*/ 6 h 292"/>
                <a:gd name="T44" fmla="*/ 390 w 531"/>
                <a:gd name="T45" fmla="*/ 11 h 292"/>
                <a:gd name="T46" fmla="*/ 414 w 531"/>
                <a:gd name="T47" fmla="*/ 15 h 292"/>
                <a:gd name="T48" fmla="*/ 436 w 531"/>
                <a:gd name="T49" fmla="*/ 22 h 292"/>
                <a:gd name="T50" fmla="*/ 454 w 531"/>
                <a:gd name="T51" fmla="*/ 27 h 292"/>
                <a:gd name="T52" fmla="*/ 471 w 531"/>
                <a:gd name="T53" fmla="*/ 34 h 292"/>
                <a:gd name="T54" fmla="*/ 498 w 531"/>
                <a:gd name="T55" fmla="*/ 44 h 292"/>
                <a:gd name="T56" fmla="*/ 517 w 531"/>
                <a:gd name="T57" fmla="*/ 56 h 292"/>
                <a:gd name="T58" fmla="*/ 527 w 531"/>
                <a:gd name="T59" fmla="*/ 64 h 292"/>
                <a:gd name="T60" fmla="*/ 531 w 531"/>
                <a:gd name="T61" fmla="*/ 68 h 292"/>
                <a:gd name="T62" fmla="*/ 531 w 531"/>
                <a:gd name="T63" fmla="*/ 68 h 292"/>
                <a:gd name="T64" fmla="*/ 530 w 531"/>
                <a:gd name="T65" fmla="*/ 73 h 292"/>
                <a:gd name="T66" fmla="*/ 528 w 531"/>
                <a:gd name="T67" fmla="*/ 79 h 292"/>
                <a:gd name="T68" fmla="*/ 526 w 531"/>
                <a:gd name="T69" fmla="*/ 88 h 292"/>
                <a:gd name="T70" fmla="*/ 338 w 531"/>
                <a:gd name="T71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31" h="292">
                  <a:moveTo>
                    <a:pt x="338" y="292"/>
                  </a:moveTo>
                  <a:lnTo>
                    <a:pt x="0" y="141"/>
                  </a:lnTo>
                  <a:lnTo>
                    <a:pt x="0" y="125"/>
                  </a:lnTo>
                  <a:lnTo>
                    <a:pt x="0" y="125"/>
                  </a:lnTo>
                  <a:lnTo>
                    <a:pt x="4" y="120"/>
                  </a:lnTo>
                  <a:lnTo>
                    <a:pt x="16" y="105"/>
                  </a:lnTo>
                  <a:lnTo>
                    <a:pt x="25" y="95"/>
                  </a:lnTo>
                  <a:lnTo>
                    <a:pt x="36" y="84"/>
                  </a:lnTo>
                  <a:lnTo>
                    <a:pt x="50" y="73"/>
                  </a:lnTo>
                  <a:lnTo>
                    <a:pt x="65" y="61"/>
                  </a:lnTo>
                  <a:lnTo>
                    <a:pt x="83" y="49"/>
                  </a:lnTo>
                  <a:lnTo>
                    <a:pt x="103" y="38"/>
                  </a:lnTo>
                  <a:lnTo>
                    <a:pt x="125" y="27"/>
                  </a:lnTo>
                  <a:lnTo>
                    <a:pt x="150" y="18"/>
                  </a:lnTo>
                  <a:lnTo>
                    <a:pt x="176" y="10"/>
                  </a:lnTo>
                  <a:lnTo>
                    <a:pt x="206" y="4"/>
                  </a:lnTo>
                  <a:lnTo>
                    <a:pt x="237" y="1"/>
                  </a:lnTo>
                  <a:lnTo>
                    <a:pt x="271" y="0"/>
                  </a:lnTo>
                  <a:lnTo>
                    <a:pt x="271" y="0"/>
                  </a:lnTo>
                  <a:lnTo>
                    <a:pt x="305" y="1"/>
                  </a:lnTo>
                  <a:lnTo>
                    <a:pt x="336" y="4"/>
                  </a:lnTo>
                  <a:lnTo>
                    <a:pt x="364" y="6"/>
                  </a:lnTo>
                  <a:lnTo>
                    <a:pt x="390" y="11"/>
                  </a:lnTo>
                  <a:lnTo>
                    <a:pt x="414" y="15"/>
                  </a:lnTo>
                  <a:lnTo>
                    <a:pt x="436" y="22"/>
                  </a:lnTo>
                  <a:lnTo>
                    <a:pt x="454" y="27"/>
                  </a:lnTo>
                  <a:lnTo>
                    <a:pt x="471" y="34"/>
                  </a:lnTo>
                  <a:lnTo>
                    <a:pt x="498" y="44"/>
                  </a:lnTo>
                  <a:lnTo>
                    <a:pt x="517" y="56"/>
                  </a:lnTo>
                  <a:lnTo>
                    <a:pt x="527" y="64"/>
                  </a:lnTo>
                  <a:lnTo>
                    <a:pt x="531" y="68"/>
                  </a:lnTo>
                  <a:lnTo>
                    <a:pt x="531" y="68"/>
                  </a:lnTo>
                  <a:lnTo>
                    <a:pt x="530" y="73"/>
                  </a:lnTo>
                  <a:lnTo>
                    <a:pt x="528" y="79"/>
                  </a:lnTo>
                  <a:lnTo>
                    <a:pt x="526" y="88"/>
                  </a:lnTo>
                  <a:lnTo>
                    <a:pt x="338" y="292"/>
                  </a:lnTo>
                  <a:close/>
                </a:path>
              </a:pathLst>
            </a:custGeom>
            <a:solidFill>
              <a:srgbClr val="CC99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Freeform 20">
              <a:extLst>
                <a:ext uri="{FF2B5EF4-FFF2-40B4-BE49-F238E27FC236}">
                  <a16:creationId xmlns:a16="http://schemas.microsoft.com/office/drawing/2014/main" id="{113908D9-D743-59A6-323E-58D278D47C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37338" y="3028951"/>
              <a:ext cx="1773238" cy="3783013"/>
            </a:xfrm>
            <a:custGeom>
              <a:avLst/>
              <a:gdLst>
                <a:gd name="T0" fmla="*/ 681 w 1117"/>
                <a:gd name="T1" fmla="*/ 36 h 2383"/>
                <a:gd name="T2" fmla="*/ 646 w 1117"/>
                <a:gd name="T3" fmla="*/ 2 h 2383"/>
                <a:gd name="T4" fmla="*/ 585 w 1117"/>
                <a:gd name="T5" fmla="*/ 26 h 2383"/>
                <a:gd name="T6" fmla="*/ 486 w 1117"/>
                <a:gd name="T7" fmla="*/ 5 h 2383"/>
                <a:gd name="T8" fmla="*/ 400 w 1117"/>
                <a:gd name="T9" fmla="*/ 48 h 2383"/>
                <a:gd name="T10" fmla="*/ 387 w 1117"/>
                <a:gd name="T11" fmla="*/ 109 h 2383"/>
                <a:gd name="T12" fmla="*/ 397 w 1117"/>
                <a:gd name="T13" fmla="*/ 146 h 2383"/>
                <a:gd name="T14" fmla="*/ 410 w 1117"/>
                <a:gd name="T15" fmla="*/ 300 h 2383"/>
                <a:gd name="T16" fmla="*/ 477 w 1117"/>
                <a:gd name="T17" fmla="*/ 371 h 2383"/>
                <a:gd name="T18" fmla="*/ 423 w 1117"/>
                <a:gd name="T19" fmla="*/ 453 h 2383"/>
                <a:gd name="T20" fmla="*/ 382 w 1117"/>
                <a:gd name="T21" fmla="*/ 481 h 2383"/>
                <a:gd name="T22" fmla="*/ 281 w 1117"/>
                <a:gd name="T23" fmla="*/ 516 h 2383"/>
                <a:gd name="T24" fmla="*/ 120 w 1117"/>
                <a:gd name="T25" fmla="*/ 422 h 2383"/>
                <a:gd name="T26" fmla="*/ 95 w 1117"/>
                <a:gd name="T27" fmla="*/ 382 h 2383"/>
                <a:gd name="T28" fmla="*/ 80 w 1117"/>
                <a:gd name="T29" fmla="*/ 328 h 2383"/>
                <a:gd name="T30" fmla="*/ 46 w 1117"/>
                <a:gd name="T31" fmla="*/ 341 h 2383"/>
                <a:gd name="T32" fmla="*/ 5 w 1117"/>
                <a:gd name="T33" fmla="*/ 358 h 2383"/>
                <a:gd name="T34" fmla="*/ 18 w 1117"/>
                <a:gd name="T35" fmla="*/ 425 h 2383"/>
                <a:gd name="T36" fmla="*/ 85 w 1117"/>
                <a:gd name="T37" fmla="*/ 699 h 2383"/>
                <a:gd name="T38" fmla="*/ 95 w 1117"/>
                <a:gd name="T39" fmla="*/ 865 h 2383"/>
                <a:gd name="T40" fmla="*/ 370 w 1117"/>
                <a:gd name="T41" fmla="*/ 858 h 2383"/>
                <a:gd name="T42" fmla="*/ 397 w 1117"/>
                <a:gd name="T43" fmla="*/ 985 h 2383"/>
                <a:gd name="T44" fmla="*/ 398 w 1117"/>
                <a:gd name="T45" fmla="*/ 1083 h 2383"/>
                <a:gd name="T46" fmla="*/ 327 w 1117"/>
                <a:gd name="T47" fmla="*/ 1594 h 2383"/>
                <a:gd name="T48" fmla="*/ 346 w 1117"/>
                <a:gd name="T49" fmla="*/ 2064 h 2383"/>
                <a:gd name="T50" fmla="*/ 451 w 1117"/>
                <a:gd name="T51" fmla="*/ 2204 h 2383"/>
                <a:gd name="T52" fmla="*/ 378 w 1117"/>
                <a:gd name="T53" fmla="*/ 2258 h 2383"/>
                <a:gd name="T54" fmla="*/ 266 w 1117"/>
                <a:gd name="T55" fmla="*/ 2272 h 2383"/>
                <a:gd name="T56" fmla="*/ 274 w 1117"/>
                <a:gd name="T57" fmla="*/ 2311 h 2383"/>
                <a:gd name="T58" fmla="*/ 439 w 1117"/>
                <a:gd name="T59" fmla="*/ 2331 h 2383"/>
                <a:gd name="T60" fmla="*/ 544 w 1117"/>
                <a:gd name="T61" fmla="*/ 2345 h 2383"/>
                <a:gd name="T62" fmla="*/ 569 w 1117"/>
                <a:gd name="T63" fmla="*/ 2378 h 2383"/>
                <a:gd name="T64" fmla="*/ 690 w 1117"/>
                <a:gd name="T65" fmla="*/ 2373 h 2383"/>
                <a:gd name="T66" fmla="*/ 725 w 1117"/>
                <a:gd name="T67" fmla="*/ 2326 h 2383"/>
                <a:gd name="T68" fmla="*/ 751 w 1117"/>
                <a:gd name="T69" fmla="*/ 2247 h 2383"/>
                <a:gd name="T70" fmla="*/ 745 w 1117"/>
                <a:gd name="T71" fmla="*/ 2216 h 2383"/>
                <a:gd name="T72" fmla="*/ 746 w 1117"/>
                <a:gd name="T73" fmla="*/ 2176 h 2383"/>
                <a:gd name="T74" fmla="*/ 859 w 1117"/>
                <a:gd name="T75" fmla="*/ 2091 h 2383"/>
                <a:gd name="T76" fmla="*/ 892 w 1117"/>
                <a:gd name="T77" fmla="*/ 1168 h 2383"/>
                <a:gd name="T78" fmla="*/ 939 w 1117"/>
                <a:gd name="T79" fmla="*/ 1236 h 2383"/>
                <a:gd name="T80" fmla="*/ 974 w 1117"/>
                <a:gd name="T81" fmla="*/ 1230 h 2383"/>
                <a:gd name="T82" fmla="*/ 1095 w 1117"/>
                <a:gd name="T83" fmla="*/ 850 h 2383"/>
                <a:gd name="T84" fmla="*/ 1114 w 1117"/>
                <a:gd name="T85" fmla="*/ 695 h 2383"/>
                <a:gd name="T86" fmla="*/ 976 w 1117"/>
                <a:gd name="T87" fmla="*/ 536 h 2383"/>
                <a:gd name="T88" fmla="*/ 854 w 1117"/>
                <a:gd name="T89" fmla="*/ 422 h 2383"/>
                <a:gd name="T90" fmla="*/ 733 w 1117"/>
                <a:gd name="T91" fmla="*/ 382 h 2383"/>
                <a:gd name="T92" fmla="*/ 657 w 1117"/>
                <a:gd name="T93" fmla="*/ 333 h 2383"/>
                <a:gd name="T94" fmla="*/ 659 w 1117"/>
                <a:gd name="T95" fmla="*/ 280 h 2383"/>
                <a:gd name="T96" fmla="*/ 685 w 1117"/>
                <a:gd name="T97" fmla="*/ 317 h 2383"/>
                <a:gd name="T98" fmla="*/ 693 w 1117"/>
                <a:gd name="T99" fmla="*/ 333 h 2383"/>
                <a:gd name="T100" fmla="*/ 704 w 1117"/>
                <a:gd name="T101" fmla="*/ 305 h 2383"/>
                <a:gd name="T102" fmla="*/ 720 w 1117"/>
                <a:gd name="T103" fmla="*/ 302 h 2383"/>
                <a:gd name="T104" fmla="*/ 716 w 1117"/>
                <a:gd name="T105" fmla="*/ 249 h 2383"/>
                <a:gd name="T106" fmla="*/ 703 w 1117"/>
                <a:gd name="T107" fmla="*/ 100 h 2383"/>
                <a:gd name="T108" fmla="*/ 651 w 1117"/>
                <a:gd name="T109" fmla="*/ 2113 h 2383"/>
                <a:gd name="T110" fmla="*/ 611 w 1117"/>
                <a:gd name="T111" fmla="*/ 2227 h 2383"/>
                <a:gd name="T112" fmla="*/ 574 w 1117"/>
                <a:gd name="T113" fmla="*/ 2271 h 2383"/>
                <a:gd name="T114" fmla="*/ 569 w 1117"/>
                <a:gd name="T115" fmla="*/ 2152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17" h="2383">
                  <a:moveTo>
                    <a:pt x="689" y="75"/>
                  </a:moveTo>
                  <a:lnTo>
                    <a:pt x="689" y="75"/>
                  </a:lnTo>
                  <a:lnTo>
                    <a:pt x="699" y="62"/>
                  </a:lnTo>
                  <a:lnTo>
                    <a:pt x="694" y="36"/>
                  </a:lnTo>
                  <a:lnTo>
                    <a:pt x="694" y="36"/>
                  </a:lnTo>
                  <a:lnTo>
                    <a:pt x="691" y="36"/>
                  </a:lnTo>
                  <a:lnTo>
                    <a:pt x="683" y="36"/>
                  </a:lnTo>
                  <a:lnTo>
                    <a:pt x="683" y="36"/>
                  </a:lnTo>
                  <a:lnTo>
                    <a:pt x="681" y="36"/>
                  </a:lnTo>
                  <a:lnTo>
                    <a:pt x="678" y="35"/>
                  </a:lnTo>
                  <a:lnTo>
                    <a:pt x="674" y="31"/>
                  </a:lnTo>
                  <a:lnTo>
                    <a:pt x="668" y="26"/>
                  </a:lnTo>
                  <a:lnTo>
                    <a:pt x="652" y="31"/>
                  </a:lnTo>
                  <a:lnTo>
                    <a:pt x="652" y="10"/>
                  </a:lnTo>
                  <a:lnTo>
                    <a:pt x="652" y="10"/>
                  </a:lnTo>
                  <a:lnTo>
                    <a:pt x="648" y="4"/>
                  </a:lnTo>
                  <a:lnTo>
                    <a:pt x="647" y="2"/>
                  </a:lnTo>
                  <a:lnTo>
                    <a:pt x="646" y="2"/>
                  </a:lnTo>
                  <a:lnTo>
                    <a:pt x="643" y="2"/>
                  </a:lnTo>
                  <a:lnTo>
                    <a:pt x="642" y="5"/>
                  </a:lnTo>
                  <a:lnTo>
                    <a:pt x="642" y="5"/>
                  </a:lnTo>
                  <a:lnTo>
                    <a:pt x="631" y="34"/>
                  </a:lnTo>
                  <a:lnTo>
                    <a:pt x="631" y="34"/>
                  </a:lnTo>
                  <a:lnTo>
                    <a:pt x="614" y="30"/>
                  </a:lnTo>
                  <a:lnTo>
                    <a:pt x="599" y="27"/>
                  </a:lnTo>
                  <a:lnTo>
                    <a:pt x="585" y="26"/>
                  </a:lnTo>
                  <a:lnTo>
                    <a:pt x="585" y="26"/>
                  </a:lnTo>
                  <a:lnTo>
                    <a:pt x="559" y="10"/>
                  </a:lnTo>
                  <a:lnTo>
                    <a:pt x="559" y="10"/>
                  </a:lnTo>
                  <a:lnTo>
                    <a:pt x="542" y="5"/>
                  </a:lnTo>
                  <a:lnTo>
                    <a:pt x="522" y="0"/>
                  </a:lnTo>
                  <a:lnTo>
                    <a:pt x="522" y="0"/>
                  </a:lnTo>
                  <a:lnTo>
                    <a:pt x="513" y="0"/>
                  </a:lnTo>
                  <a:lnTo>
                    <a:pt x="500" y="2"/>
                  </a:lnTo>
                  <a:lnTo>
                    <a:pt x="486" y="5"/>
                  </a:lnTo>
                  <a:lnTo>
                    <a:pt x="486" y="5"/>
                  </a:lnTo>
                  <a:lnTo>
                    <a:pt x="473" y="8"/>
                  </a:lnTo>
                  <a:lnTo>
                    <a:pt x="454" y="10"/>
                  </a:lnTo>
                  <a:lnTo>
                    <a:pt x="454" y="10"/>
                  </a:lnTo>
                  <a:lnTo>
                    <a:pt x="448" y="11"/>
                  </a:lnTo>
                  <a:lnTo>
                    <a:pt x="441" y="13"/>
                  </a:lnTo>
                  <a:lnTo>
                    <a:pt x="434" y="15"/>
                  </a:lnTo>
                  <a:lnTo>
                    <a:pt x="402" y="31"/>
                  </a:lnTo>
                  <a:lnTo>
                    <a:pt x="402" y="31"/>
                  </a:lnTo>
                  <a:lnTo>
                    <a:pt x="400" y="48"/>
                  </a:lnTo>
                  <a:lnTo>
                    <a:pt x="397" y="68"/>
                  </a:lnTo>
                  <a:lnTo>
                    <a:pt x="397" y="68"/>
                  </a:lnTo>
                  <a:lnTo>
                    <a:pt x="395" y="83"/>
                  </a:lnTo>
                  <a:lnTo>
                    <a:pt x="393" y="94"/>
                  </a:lnTo>
                  <a:lnTo>
                    <a:pt x="392" y="99"/>
                  </a:lnTo>
                  <a:lnTo>
                    <a:pt x="392" y="99"/>
                  </a:lnTo>
                  <a:lnTo>
                    <a:pt x="388" y="104"/>
                  </a:lnTo>
                  <a:lnTo>
                    <a:pt x="387" y="107"/>
                  </a:lnTo>
                  <a:lnTo>
                    <a:pt x="387" y="109"/>
                  </a:lnTo>
                  <a:lnTo>
                    <a:pt x="387" y="109"/>
                  </a:lnTo>
                  <a:lnTo>
                    <a:pt x="389" y="116"/>
                  </a:lnTo>
                  <a:lnTo>
                    <a:pt x="392" y="120"/>
                  </a:lnTo>
                  <a:lnTo>
                    <a:pt x="402" y="114"/>
                  </a:lnTo>
                  <a:lnTo>
                    <a:pt x="402" y="114"/>
                  </a:lnTo>
                  <a:lnTo>
                    <a:pt x="401" y="127"/>
                  </a:lnTo>
                  <a:lnTo>
                    <a:pt x="400" y="138"/>
                  </a:lnTo>
                  <a:lnTo>
                    <a:pt x="397" y="146"/>
                  </a:lnTo>
                  <a:lnTo>
                    <a:pt x="397" y="146"/>
                  </a:lnTo>
                  <a:lnTo>
                    <a:pt x="396" y="152"/>
                  </a:lnTo>
                  <a:lnTo>
                    <a:pt x="395" y="163"/>
                  </a:lnTo>
                  <a:lnTo>
                    <a:pt x="391" y="197"/>
                  </a:lnTo>
                  <a:lnTo>
                    <a:pt x="391" y="230"/>
                  </a:lnTo>
                  <a:lnTo>
                    <a:pt x="391" y="242"/>
                  </a:lnTo>
                  <a:lnTo>
                    <a:pt x="392" y="250"/>
                  </a:lnTo>
                  <a:lnTo>
                    <a:pt x="392" y="250"/>
                  </a:lnTo>
                  <a:lnTo>
                    <a:pt x="398" y="268"/>
                  </a:lnTo>
                  <a:lnTo>
                    <a:pt x="410" y="300"/>
                  </a:lnTo>
                  <a:lnTo>
                    <a:pt x="418" y="317"/>
                  </a:lnTo>
                  <a:lnTo>
                    <a:pt x="426" y="332"/>
                  </a:lnTo>
                  <a:lnTo>
                    <a:pt x="435" y="345"/>
                  </a:lnTo>
                  <a:lnTo>
                    <a:pt x="439" y="350"/>
                  </a:lnTo>
                  <a:lnTo>
                    <a:pt x="444" y="354"/>
                  </a:lnTo>
                  <a:lnTo>
                    <a:pt x="444" y="354"/>
                  </a:lnTo>
                  <a:lnTo>
                    <a:pt x="453" y="360"/>
                  </a:lnTo>
                  <a:lnTo>
                    <a:pt x="462" y="365"/>
                  </a:lnTo>
                  <a:lnTo>
                    <a:pt x="477" y="371"/>
                  </a:lnTo>
                  <a:lnTo>
                    <a:pt x="487" y="374"/>
                  </a:lnTo>
                  <a:lnTo>
                    <a:pt x="491" y="375"/>
                  </a:lnTo>
                  <a:lnTo>
                    <a:pt x="501" y="412"/>
                  </a:lnTo>
                  <a:lnTo>
                    <a:pt x="501" y="412"/>
                  </a:lnTo>
                  <a:lnTo>
                    <a:pt x="469" y="431"/>
                  </a:lnTo>
                  <a:lnTo>
                    <a:pt x="441" y="446"/>
                  </a:lnTo>
                  <a:lnTo>
                    <a:pt x="431" y="451"/>
                  </a:lnTo>
                  <a:lnTo>
                    <a:pt x="423" y="453"/>
                  </a:lnTo>
                  <a:lnTo>
                    <a:pt x="423" y="453"/>
                  </a:lnTo>
                  <a:lnTo>
                    <a:pt x="411" y="456"/>
                  </a:lnTo>
                  <a:lnTo>
                    <a:pt x="401" y="460"/>
                  </a:lnTo>
                  <a:lnTo>
                    <a:pt x="396" y="463"/>
                  </a:lnTo>
                  <a:lnTo>
                    <a:pt x="392" y="465"/>
                  </a:lnTo>
                  <a:lnTo>
                    <a:pt x="389" y="469"/>
                  </a:lnTo>
                  <a:lnTo>
                    <a:pt x="387" y="474"/>
                  </a:lnTo>
                  <a:lnTo>
                    <a:pt x="387" y="474"/>
                  </a:lnTo>
                  <a:lnTo>
                    <a:pt x="385" y="477"/>
                  </a:lnTo>
                  <a:lnTo>
                    <a:pt x="382" y="481"/>
                  </a:lnTo>
                  <a:lnTo>
                    <a:pt x="374" y="487"/>
                  </a:lnTo>
                  <a:lnTo>
                    <a:pt x="361" y="494"/>
                  </a:lnTo>
                  <a:lnTo>
                    <a:pt x="348" y="502"/>
                  </a:lnTo>
                  <a:lnTo>
                    <a:pt x="320" y="515"/>
                  </a:lnTo>
                  <a:lnTo>
                    <a:pt x="303" y="521"/>
                  </a:lnTo>
                  <a:lnTo>
                    <a:pt x="303" y="521"/>
                  </a:lnTo>
                  <a:lnTo>
                    <a:pt x="301" y="521"/>
                  </a:lnTo>
                  <a:lnTo>
                    <a:pt x="296" y="520"/>
                  </a:lnTo>
                  <a:lnTo>
                    <a:pt x="281" y="516"/>
                  </a:lnTo>
                  <a:lnTo>
                    <a:pt x="245" y="499"/>
                  </a:lnTo>
                  <a:lnTo>
                    <a:pt x="211" y="482"/>
                  </a:lnTo>
                  <a:lnTo>
                    <a:pt x="194" y="474"/>
                  </a:lnTo>
                  <a:lnTo>
                    <a:pt x="194" y="474"/>
                  </a:lnTo>
                  <a:lnTo>
                    <a:pt x="181" y="466"/>
                  </a:lnTo>
                  <a:lnTo>
                    <a:pt x="156" y="448"/>
                  </a:lnTo>
                  <a:lnTo>
                    <a:pt x="121" y="422"/>
                  </a:lnTo>
                  <a:lnTo>
                    <a:pt x="121" y="422"/>
                  </a:lnTo>
                  <a:lnTo>
                    <a:pt x="120" y="422"/>
                  </a:lnTo>
                  <a:lnTo>
                    <a:pt x="119" y="421"/>
                  </a:lnTo>
                  <a:lnTo>
                    <a:pt x="115" y="422"/>
                  </a:lnTo>
                  <a:lnTo>
                    <a:pt x="111" y="427"/>
                  </a:lnTo>
                  <a:lnTo>
                    <a:pt x="111" y="427"/>
                  </a:lnTo>
                  <a:lnTo>
                    <a:pt x="110" y="430"/>
                  </a:lnTo>
                  <a:lnTo>
                    <a:pt x="110" y="430"/>
                  </a:lnTo>
                  <a:lnTo>
                    <a:pt x="95" y="406"/>
                  </a:lnTo>
                  <a:lnTo>
                    <a:pt x="95" y="406"/>
                  </a:lnTo>
                  <a:lnTo>
                    <a:pt x="95" y="382"/>
                  </a:lnTo>
                  <a:lnTo>
                    <a:pt x="95" y="363"/>
                  </a:lnTo>
                  <a:lnTo>
                    <a:pt x="95" y="349"/>
                  </a:lnTo>
                  <a:lnTo>
                    <a:pt x="95" y="349"/>
                  </a:lnTo>
                  <a:lnTo>
                    <a:pt x="94" y="340"/>
                  </a:lnTo>
                  <a:lnTo>
                    <a:pt x="93" y="336"/>
                  </a:lnTo>
                  <a:lnTo>
                    <a:pt x="90" y="333"/>
                  </a:lnTo>
                  <a:lnTo>
                    <a:pt x="87" y="331"/>
                  </a:lnTo>
                  <a:lnTo>
                    <a:pt x="84" y="328"/>
                  </a:lnTo>
                  <a:lnTo>
                    <a:pt x="80" y="328"/>
                  </a:lnTo>
                  <a:lnTo>
                    <a:pt x="74" y="328"/>
                  </a:lnTo>
                  <a:lnTo>
                    <a:pt x="74" y="328"/>
                  </a:lnTo>
                  <a:lnTo>
                    <a:pt x="64" y="331"/>
                  </a:lnTo>
                  <a:lnTo>
                    <a:pt x="58" y="335"/>
                  </a:lnTo>
                  <a:lnTo>
                    <a:pt x="52" y="337"/>
                  </a:lnTo>
                  <a:lnTo>
                    <a:pt x="48" y="339"/>
                  </a:lnTo>
                  <a:lnTo>
                    <a:pt x="48" y="339"/>
                  </a:lnTo>
                  <a:lnTo>
                    <a:pt x="46" y="339"/>
                  </a:lnTo>
                  <a:lnTo>
                    <a:pt x="46" y="341"/>
                  </a:lnTo>
                  <a:lnTo>
                    <a:pt x="43" y="343"/>
                  </a:lnTo>
                  <a:lnTo>
                    <a:pt x="38" y="344"/>
                  </a:lnTo>
                  <a:lnTo>
                    <a:pt x="38" y="344"/>
                  </a:lnTo>
                  <a:lnTo>
                    <a:pt x="24" y="345"/>
                  </a:lnTo>
                  <a:lnTo>
                    <a:pt x="18" y="347"/>
                  </a:lnTo>
                  <a:lnTo>
                    <a:pt x="12" y="349"/>
                  </a:lnTo>
                  <a:lnTo>
                    <a:pt x="12" y="349"/>
                  </a:lnTo>
                  <a:lnTo>
                    <a:pt x="9" y="352"/>
                  </a:lnTo>
                  <a:lnTo>
                    <a:pt x="5" y="358"/>
                  </a:lnTo>
                  <a:lnTo>
                    <a:pt x="4" y="365"/>
                  </a:lnTo>
                  <a:lnTo>
                    <a:pt x="2" y="374"/>
                  </a:lnTo>
                  <a:lnTo>
                    <a:pt x="0" y="391"/>
                  </a:lnTo>
                  <a:lnTo>
                    <a:pt x="0" y="397"/>
                  </a:lnTo>
                  <a:lnTo>
                    <a:pt x="2" y="401"/>
                  </a:lnTo>
                  <a:lnTo>
                    <a:pt x="2" y="401"/>
                  </a:lnTo>
                  <a:lnTo>
                    <a:pt x="5" y="408"/>
                  </a:lnTo>
                  <a:lnTo>
                    <a:pt x="11" y="414"/>
                  </a:lnTo>
                  <a:lnTo>
                    <a:pt x="18" y="425"/>
                  </a:lnTo>
                  <a:lnTo>
                    <a:pt x="28" y="438"/>
                  </a:lnTo>
                  <a:lnTo>
                    <a:pt x="28" y="438"/>
                  </a:lnTo>
                  <a:lnTo>
                    <a:pt x="38" y="453"/>
                  </a:lnTo>
                  <a:lnTo>
                    <a:pt x="56" y="477"/>
                  </a:lnTo>
                  <a:lnTo>
                    <a:pt x="98" y="528"/>
                  </a:lnTo>
                  <a:lnTo>
                    <a:pt x="98" y="528"/>
                  </a:lnTo>
                  <a:lnTo>
                    <a:pt x="90" y="614"/>
                  </a:lnTo>
                  <a:lnTo>
                    <a:pt x="85" y="699"/>
                  </a:lnTo>
                  <a:lnTo>
                    <a:pt x="85" y="699"/>
                  </a:lnTo>
                  <a:lnTo>
                    <a:pt x="82" y="768"/>
                  </a:lnTo>
                  <a:lnTo>
                    <a:pt x="82" y="795"/>
                  </a:lnTo>
                  <a:lnTo>
                    <a:pt x="84" y="818"/>
                  </a:lnTo>
                  <a:lnTo>
                    <a:pt x="85" y="838"/>
                  </a:lnTo>
                  <a:lnTo>
                    <a:pt x="87" y="852"/>
                  </a:lnTo>
                  <a:lnTo>
                    <a:pt x="91" y="862"/>
                  </a:lnTo>
                  <a:lnTo>
                    <a:pt x="93" y="864"/>
                  </a:lnTo>
                  <a:lnTo>
                    <a:pt x="95" y="865"/>
                  </a:lnTo>
                  <a:lnTo>
                    <a:pt x="95" y="865"/>
                  </a:lnTo>
                  <a:lnTo>
                    <a:pt x="110" y="867"/>
                  </a:lnTo>
                  <a:lnTo>
                    <a:pt x="141" y="868"/>
                  </a:lnTo>
                  <a:lnTo>
                    <a:pt x="228" y="869"/>
                  </a:lnTo>
                  <a:lnTo>
                    <a:pt x="315" y="871"/>
                  </a:lnTo>
                  <a:lnTo>
                    <a:pt x="361" y="871"/>
                  </a:lnTo>
                  <a:lnTo>
                    <a:pt x="361" y="871"/>
                  </a:lnTo>
                  <a:lnTo>
                    <a:pt x="363" y="869"/>
                  </a:lnTo>
                  <a:lnTo>
                    <a:pt x="366" y="867"/>
                  </a:lnTo>
                  <a:lnTo>
                    <a:pt x="370" y="858"/>
                  </a:lnTo>
                  <a:lnTo>
                    <a:pt x="375" y="846"/>
                  </a:lnTo>
                  <a:lnTo>
                    <a:pt x="379" y="832"/>
                  </a:lnTo>
                  <a:lnTo>
                    <a:pt x="384" y="804"/>
                  </a:lnTo>
                  <a:lnTo>
                    <a:pt x="387" y="792"/>
                  </a:lnTo>
                  <a:lnTo>
                    <a:pt x="387" y="792"/>
                  </a:lnTo>
                  <a:lnTo>
                    <a:pt x="391" y="882"/>
                  </a:lnTo>
                  <a:lnTo>
                    <a:pt x="395" y="948"/>
                  </a:lnTo>
                  <a:lnTo>
                    <a:pt x="397" y="985"/>
                  </a:lnTo>
                  <a:lnTo>
                    <a:pt x="397" y="985"/>
                  </a:lnTo>
                  <a:lnTo>
                    <a:pt x="398" y="992"/>
                  </a:lnTo>
                  <a:lnTo>
                    <a:pt x="402" y="998"/>
                  </a:lnTo>
                  <a:lnTo>
                    <a:pt x="406" y="1005"/>
                  </a:lnTo>
                  <a:lnTo>
                    <a:pt x="411" y="1010"/>
                  </a:lnTo>
                  <a:lnTo>
                    <a:pt x="419" y="1019"/>
                  </a:lnTo>
                  <a:lnTo>
                    <a:pt x="423" y="1022"/>
                  </a:lnTo>
                  <a:lnTo>
                    <a:pt x="423" y="1022"/>
                  </a:lnTo>
                  <a:lnTo>
                    <a:pt x="409" y="1056"/>
                  </a:lnTo>
                  <a:lnTo>
                    <a:pt x="398" y="1083"/>
                  </a:lnTo>
                  <a:lnTo>
                    <a:pt x="395" y="1096"/>
                  </a:lnTo>
                  <a:lnTo>
                    <a:pt x="392" y="1105"/>
                  </a:lnTo>
                  <a:lnTo>
                    <a:pt x="392" y="1105"/>
                  </a:lnTo>
                  <a:lnTo>
                    <a:pt x="365" y="1332"/>
                  </a:lnTo>
                  <a:lnTo>
                    <a:pt x="345" y="1482"/>
                  </a:lnTo>
                  <a:lnTo>
                    <a:pt x="339" y="1534"/>
                  </a:lnTo>
                  <a:lnTo>
                    <a:pt x="335" y="1559"/>
                  </a:lnTo>
                  <a:lnTo>
                    <a:pt x="335" y="1559"/>
                  </a:lnTo>
                  <a:lnTo>
                    <a:pt x="327" y="1594"/>
                  </a:lnTo>
                  <a:lnTo>
                    <a:pt x="315" y="1653"/>
                  </a:lnTo>
                  <a:lnTo>
                    <a:pt x="305" y="1719"/>
                  </a:lnTo>
                  <a:lnTo>
                    <a:pt x="301" y="1751"/>
                  </a:lnTo>
                  <a:lnTo>
                    <a:pt x="298" y="1778"/>
                  </a:lnTo>
                  <a:lnTo>
                    <a:pt x="288" y="2047"/>
                  </a:lnTo>
                  <a:lnTo>
                    <a:pt x="288" y="2047"/>
                  </a:lnTo>
                  <a:lnTo>
                    <a:pt x="292" y="2049"/>
                  </a:lnTo>
                  <a:lnTo>
                    <a:pt x="303" y="2052"/>
                  </a:lnTo>
                  <a:lnTo>
                    <a:pt x="346" y="2064"/>
                  </a:lnTo>
                  <a:lnTo>
                    <a:pt x="405" y="2078"/>
                  </a:lnTo>
                  <a:lnTo>
                    <a:pt x="473" y="2092"/>
                  </a:lnTo>
                  <a:lnTo>
                    <a:pt x="473" y="2092"/>
                  </a:lnTo>
                  <a:lnTo>
                    <a:pt x="471" y="2118"/>
                  </a:lnTo>
                  <a:lnTo>
                    <a:pt x="467" y="2144"/>
                  </a:lnTo>
                  <a:lnTo>
                    <a:pt x="465" y="2168"/>
                  </a:lnTo>
                  <a:lnTo>
                    <a:pt x="460" y="2185"/>
                  </a:lnTo>
                  <a:lnTo>
                    <a:pt x="460" y="2185"/>
                  </a:lnTo>
                  <a:lnTo>
                    <a:pt x="451" y="2204"/>
                  </a:lnTo>
                  <a:lnTo>
                    <a:pt x="443" y="2217"/>
                  </a:lnTo>
                  <a:lnTo>
                    <a:pt x="435" y="2228"/>
                  </a:lnTo>
                  <a:lnTo>
                    <a:pt x="428" y="2237"/>
                  </a:lnTo>
                  <a:lnTo>
                    <a:pt x="428" y="2237"/>
                  </a:lnTo>
                  <a:lnTo>
                    <a:pt x="426" y="2240"/>
                  </a:lnTo>
                  <a:lnTo>
                    <a:pt x="422" y="2242"/>
                  </a:lnTo>
                  <a:lnTo>
                    <a:pt x="411" y="2247"/>
                  </a:lnTo>
                  <a:lnTo>
                    <a:pt x="396" y="2253"/>
                  </a:lnTo>
                  <a:lnTo>
                    <a:pt x="378" y="2258"/>
                  </a:lnTo>
                  <a:lnTo>
                    <a:pt x="343" y="2266"/>
                  </a:lnTo>
                  <a:lnTo>
                    <a:pt x="328" y="2268"/>
                  </a:lnTo>
                  <a:lnTo>
                    <a:pt x="319" y="2268"/>
                  </a:lnTo>
                  <a:lnTo>
                    <a:pt x="319" y="2268"/>
                  </a:lnTo>
                  <a:lnTo>
                    <a:pt x="293" y="2266"/>
                  </a:lnTo>
                  <a:lnTo>
                    <a:pt x="281" y="2267"/>
                  </a:lnTo>
                  <a:lnTo>
                    <a:pt x="272" y="2268"/>
                  </a:lnTo>
                  <a:lnTo>
                    <a:pt x="272" y="2268"/>
                  </a:lnTo>
                  <a:lnTo>
                    <a:pt x="266" y="2272"/>
                  </a:lnTo>
                  <a:lnTo>
                    <a:pt x="261" y="2276"/>
                  </a:lnTo>
                  <a:lnTo>
                    <a:pt x="257" y="2280"/>
                  </a:lnTo>
                  <a:lnTo>
                    <a:pt x="257" y="2283"/>
                  </a:lnTo>
                  <a:lnTo>
                    <a:pt x="257" y="2284"/>
                  </a:lnTo>
                  <a:lnTo>
                    <a:pt x="257" y="2284"/>
                  </a:lnTo>
                  <a:lnTo>
                    <a:pt x="272" y="2305"/>
                  </a:lnTo>
                  <a:lnTo>
                    <a:pt x="272" y="2305"/>
                  </a:lnTo>
                  <a:lnTo>
                    <a:pt x="272" y="2307"/>
                  </a:lnTo>
                  <a:lnTo>
                    <a:pt x="274" y="2311"/>
                  </a:lnTo>
                  <a:lnTo>
                    <a:pt x="276" y="2319"/>
                  </a:lnTo>
                  <a:lnTo>
                    <a:pt x="283" y="2326"/>
                  </a:lnTo>
                  <a:lnTo>
                    <a:pt x="283" y="2326"/>
                  </a:lnTo>
                  <a:lnTo>
                    <a:pt x="287" y="2327"/>
                  </a:lnTo>
                  <a:lnTo>
                    <a:pt x="292" y="2328"/>
                  </a:lnTo>
                  <a:lnTo>
                    <a:pt x="309" y="2330"/>
                  </a:lnTo>
                  <a:lnTo>
                    <a:pt x="359" y="2331"/>
                  </a:lnTo>
                  <a:lnTo>
                    <a:pt x="409" y="2331"/>
                  </a:lnTo>
                  <a:lnTo>
                    <a:pt x="439" y="2331"/>
                  </a:lnTo>
                  <a:lnTo>
                    <a:pt x="439" y="2331"/>
                  </a:lnTo>
                  <a:lnTo>
                    <a:pt x="490" y="2335"/>
                  </a:lnTo>
                  <a:lnTo>
                    <a:pt x="521" y="2337"/>
                  </a:lnTo>
                  <a:lnTo>
                    <a:pt x="534" y="2337"/>
                  </a:lnTo>
                  <a:lnTo>
                    <a:pt x="543" y="2336"/>
                  </a:lnTo>
                  <a:lnTo>
                    <a:pt x="543" y="2336"/>
                  </a:lnTo>
                  <a:lnTo>
                    <a:pt x="543" y="2341"/>
                  </a:lnTo>
                  <a:lnTo>
                    <a:pt x="543" y="2341"/>
                  </a:lnTo>
                  <a:lnTo>
                    <a:pt x="544" y="2345"/>
                  </a:lnTo>
                  <a:lnTo>
                    <a:pt x="547" y="2349"/>
                  </a:lnTo>
                  <a:lnTo>
                    <a:pt x="552" y="2354"/>
                  </a:lnTo>
                  <a:lnTo>
                    <a:pt x="556" y="2357"/>
                  </a:lnTo>
                  <a:lnTo>
                    <a:pt x="559" y="2357"/>
                  </a:lnTo>
                  <a:lnTo>
                    <a:pt x="559" y="2357"/>
                  </a:lnTo>
                  <a:lnTo>
                    <a:pt x="562" y="2366"/>
                  </a:lnTo>
                  <a:lnTo>
                    <a:pt x="566" y="2374"/>
                  </a:lnTo>
                  <a:lnTo>
                    <a:pt x="569" y="2378"/>
                  </a:lnTo>
                  <a:lnTo>
                    <a:pt x="569" y="2378"/>
                  </a:lnTo>
                  <a:lnTo>
                    <a:pt x="574" y="2379"/>
                  </a:lnTo>
                  <a:lnTo>
                    <a:pt x="583" y="2382"/>
                  </a:lnTo>
                  <a:lnTo>
                    <a:pt x="599" y="2383"/>
                  </a:lnTo>
                  <a:lnTo>
                    <a:pt x="621" y="2383"/>
                  </a:lnTo>
                  <a:lnTo>
                    <a:pt x="621" y="2383"/>
                  </a:lnTo>
                  <a:lnTo>
                    <a:pt x="634" y="2383"/>
                  </a:lnTo>
                  <a:lnTo>
                    <a:pt x="648" y="2380"/>
                  </a:lnTo>
                  <a:lnTo>
                    <a:pt x="677" y="2375"/>
                  </a:lnTo>
                  <a:lnTo>
                    <a:pt x="690" y="2373"/>
                  </a:lnTo>
                  <a:lnTo>
                    <a:pt x="700" y="2369"/>
                  </a:lnTo>
                  <a:lnTo>
                    <a:pt x="707" y="2365"/>
                  </a:lnTo>
                  <a:lnTo>
                    <a:pt x="709" y="2363"/>
                  </a:lnTo>
                  <a:lnTo>
                    <a:pt x="709" y="2362"/>
                  </a:lnTo>
                  <a:lnTo>
                    <a:pt x="709" y="2336"/>
                  </a:lnTo>
                  <a:lnTo>
                    <a:pt x="709" y="2336"/>
                  </a:lnTo>
                  <a:lnTo>
                    <a:pt x="716" y="2332"/>
                  </a:lnTo>
                  <a:lnTo>
                    <a:pt x="721" y="2330"/>
                  </a:lnTo>
                  <a:lnTo>
                    <a:pt x="725" y="2326"/>
                  </a:lnTo>
                  <a:lnTo>
                    <a:pt x="725" y="2326"/>
                  </a:lnTo>
                  <a:lnTo>
                    <a:pt x="728" y="2319"/>
                  </a:lnTo>
                  <a:lnTo>
                    <a:pt x="729" y="2309"/>
                  </a:lnTo>
                  <a:lnTo>
                    <a:pt x="730" y="2289"/>
                  </a:lnTo>
                  <a:lnTo>
                    <a:pt x="730" y="2289"/>
                  </a:lnTo>
                  <a:lnTo>
                    <a:pt x="732" y="2284"/>
                  </a:lnTo>
                  <a:lnTo>
                    <a:pt x="734" y="2279"/>
                  </a:lnTo>
                  <a:lnTo>
                    <a:pt x="741" y="2264"/>
                  </a:lnTo>
                  <a:lnTo>
                    <a:pt x="751" y="2247"/>
                  </a:lnTo>
                  <a:lnTo>
                    <a:pt x="751" y="2247"/>
                  </a:lnTo>
                  <a:lnTo>
                    <a:pt x="750" y="2238"/>
                  </a:lnTo>
                  <a:lnTo>
                    <a:pt x="750" y="2232"/>
                  </a:lnTo>
                  <a:lnTo>
                    <a:pt x="751" y="2227"/>
                  </a:lnTo>
                  <a:lnTo>
                    <a:pt x="751" y="2227"/>
                  </a:lnTo>
                  <a:lnTo>
                    <a:pt x="751" y="2225"/>
                  </a:lnTo>
                  <a:lnTo>
                    <a:pt x="751" y="2223"/>
                  </a:lnTo>
                  <a:lnTo>
                    <a:pt x="749" y="2220"/>
                  </a:lnTo>
                  <a:lnTo>
                    <a:pt x="745" y="2216"/>
                  </a:lnTo>
                  <a:lnTo>
                    <a:pt x="741" y="2211"/>
                  </a:lnTo>
                  <a:lnTo>
                    <a:pt x="741" y="2211"/>
                  </a:lnTo>
                  <a:lnTo>
                    <a:pt x="739" y="2207"/>
                  </a:lnTo>
                  <a:lnTo>
                    <a:pt x="739" y="2203"/>
                  </a:lnTo>
                  <a:lnTo>
                    <a:pt x="742" y="2193"/>
                  </a:lnTo>
                  <a:lnTo>
                    <a:pt x="745" y="2185"/>
                  </a:lnTo>
                  <a:lnTo>
                    <a:pt x="746" y="2180"/>
                  </a:lnTo>
                  <a:lnTo>
                    <a:pt x="746" y="2180"/>
                  </a:lnTo>
                  <a:lnTo>
                    <a:pt x="746" y="2176"/>
                  </a:lnTo>
                  <a:lnTo>
                    <a:pt x="746" y="2169"/>
                  </a:lnTo>
                  <a:lnTo>
                    <a:pt x="746" y="2161"/>
                  </a:lnTo>
                  <a:lnTo>
                    <a:pt x="746" y="2154"/>
                  </a:lnTo>
                  <a:lnTo>
                    <a:pt x="746" y="2154"/>
                  </a:lnTo>
                  <a:lnTo>
                    <a:pt x="755" y="2105"/>
                  </a:lnTo>
                  <a:lnTo>
                    <a:pt x="755" y="2105"/>
                  </a:lnTo>
                  <a:lnTo>
                    <a:pt x="797" y="2100"/>
                  </a:lnTo>
                  <a:lnTo>
                    <a:pt x="829" y="2096"/>
                  </a:lnTo>
                  <a:lnTo>
                    <a:pt x="859" y="2091"/>
                  </a:lnTo>
                  <a:lnTo>
                    <a:pt x="859" y="2091"/>
                  </a:lnTo>
                  <a:lnTo>
                    <a:pt x="892" y="1403"/>
                  </a:lnTo>
                  <a:lnTo>
                    <a:pt x="892" y="1403"/>
                  </a:lnTo>
                  <a:lnTo>
                    <a:pt x="893" y="1353"/>
                  </a:lnTo>
                  <a:lnTo>
                    <a:pt x="894" y="1309"/>
                  </a:lnTo>
                  <a:lnTo>
                    <a:pt x="894" y="1238"/>
                  </a:lnTo>
                  <a:lnTo>
                    <a:pt x="892" y="1191"/>
                  </a:lnTo>
                  <a:lnTo>
                    <a:pt x="892" y="1168"/>
                  </a:lnTo>
                  <a:lnTo>
                    <a:pt x="892" y="1168"/>
                  </a:lnTo>
                  <a:lnTo>
                    <a:pt x="894" y="1094"/>
                  </a:lnTo>
                  <a:lnTo>
                    <a:pt x="897" y="1032"/>
                  </a:lnTo>
                  <a:lnTo>
                    <a:pt x="939" y="985"/>
                  </a:lnTo>
                  <a:lnTo>
                    <a:pt x="939" y="985"/>
                  </a:lnTo>
                  <a:lnTo>
                    <a:pt x="937" y="1105"/>
                  </a:lnTo>
                  <a:lnTo>
                    <a:pt x="937" y="1190"/>
                  </a:lnTo>
                  <a:lnTo>
                    <a:pt x="937" y="1221"/>
                  </a:lnTo>
                  <a:lnTo>
                    <a:pt x="939" y="1236"/>
                  </a:lnTo>
                  <a:lnTo>
                    <a:pt x="939" y="1236"/>
                  </a:lnTo>
                  <a:lnTo>
                    <a:pt x="941" y="1241"/>
                  </a:lnTo>
                  <a:lnTo>
                    <a:pt x="945" y="1244"/>
                  </a:lnTo>
                  <a:lnTo>
                    <a:pt x="948" y="1245"/>
                  </a:lnTo>
                  <a:lnTo>
                    <a:pt x="952" y="1245"/>
                  </a:lnTo>
                  <a:lnTo>
                    <a:pt x="955" y="1245"/>
                  </a:lnTo>
                  <a:lnTo>
                    <a:pt x="959" y="1242"/>
                  </a:lnTo>
                  <a:lnTo>
                    <a:pt x="965" y="1240"/>
                  </a:lnTo>
                  <a:lnTo>
                    <a:pt x="968" y="1236"/>
                  </a:lnTo>
                  <a:lnTo>
                    <a:pt x="974" y="1230"/>
                  </a:lnTo>
                  <a:lnTo>
                    <a:pt x="979" y="1224"/>
                  </a:lnTo>
                  <a:lnTo>
                    <a:pt x="984" y="1215"/>
                  </a:lnTo>
                  <a:lnTo>
                    <a:pt x="989" y="1204"/>
                  </a:lnTo>
                  <a:lnTo>
                    <a:pt x="1001" y="1178"/>
                  </a:lnTo>
                  <a:lnTo>
                    <a:pt x="1001" y="1178"/>
                  </a:lnTo>
                  <a:lnTo>
                    <a:pt x="1014" y="1142"/>
                  </a:lnTo>
                  <a:lnTo>
                    <a:pt x="1028" y="1095"/>
                  </a:lnTo>
                  <a:lnTo>
                    <a:pt x="1058" y="989"/>
                  </a:lnTo>
                  <a:lnTo>
                    <a:pt x="1095" y="850"/>
                  </a:lnTo>
                  <a:lnTo>
                    <a:pt x="1095" y="850"/>
                  </a:lnTo>
                  <a:lnTo>
                    <a:pt x="1100" y="828"/>
                  </a:lnTo>
                  <a:lnTo>
                    <a:pt x="1109" y="788"/>
                  </a:lnTo>
                  <a:lnTo>
                    <a:pt x="1113" y="766"/>
                  </a:lnTo>
                  <a:lnTo>
                    <a:pt x="1116" y="744"/>
                  </a:lnTo>
                  <a:lnTo>
                    <a:pt x="1117" y="723"/>
                  </a:lnTo>
                  <a:lnTo>
                    <a:pt x="1116" y="704"/>
                  </a:lnTo>
                  <a:lnTo>
                    <a:pt x="1116" y="704"/>
                  </a:lnTo>
                  <a:lnTo>
                    <a:pt x="1114" y="695"/>
                  </a:lnTo>
                  <a:lnTo>
                    <a:pt x="1112" y="687"/>
                  </a:lnTo>
                  <a:lnTo>
                    <a:pt x="1105" y="670"/>
                  </a:lnTo>
                  <a:lnTo>
                    <a:pt x="1095" y="654"/>
                  </a:lnTo>
                  <a:lnTo>
                    <a:pt x="1082" y="637"/>
                  </a:lnTo>
                  <a:lnTo>
                    <a:pt x="1066" y="619"/>
                  </a:lnTo>
                  <a:lnTo>
                    <a:pt x="1047" y="601"/>
                  </a:lnTo>
                  <a:lnTo>
                    <a:pt x="1001" y="558"/>
                  </a:lnTo>
                  <a:lnTo>
                    <a:pt x="1001" y="558"/>
                  </a:lnTo>
                  <a:lnTo>
                    <a:pt x="976" y="536"/>
                  </a:lnTo>
                  <a:lnTo>
                    <a:pt x="954" y="517"/>
                  </a:lnTo>
                  <a:lnTo>
                    <a:pt x="918" y="489"/>
                  </a:lnTo>
                  <a:lnTo>
                    <a:pt x="902" y="477"/>
                  </a:lnTo>
                  <a:lnTo>
                    <a:pt x="888" y="466"/>
                  </a:lnTo>
                  <a:lnTo>
                    <a:pt x="876" y="455"/>
                  </a:lnTo>
                  <a:lnTo>
                    <a:pt x="866" y="443"/>
                  </a:lnTo>
                  <a:lnTo>
                    <a:pt x="866" y="443"/>
                  </a:lnTo>
                  <a:lnTo>
                    <a:pt x="858" y="431"/>
                  </a:lnTo>
                  <a:lnTo>
                    <a:pt x="854" y="422"/>
                  </a:lnTo>
                  <a:lnTo>
                    <a:pt x="847" y="408"/>
                  </a:lnTo>
                  <a:lnTo>
                    <a:pt x="845" y="403"/>
                  </a:lnTo>
                  <a:lnTo>
                    <a:pt x="838" y="400"/>
                  </a:lnTo>
                  <a:lnTo>
                    <a:pt x="829" y="397"/>
                  </a:lnTo>
                  <a:lnTo>
                    <a:pt x="814" y="396"/>
                  </a:lnTo>
                  <a:lnTo>
                    <a:pt x="814" y="396"/>
                  </a:lnTo>
                  <a:lnTo>
                    <a:pt x="794" y="395"/>
                  </a:lnTo>
                  <a:lnTo>
                    <a:pt x="773" y="391"/>
                  </a:lnTo>
                  <a:lnTo>
                    <a:pt x="733" y="382"/>
                  </a:lnTo>
                  <a:lnTo>
                    <a:pt x="698" y="373"/>
                  </a:lnTo>
                  <a:lnTo>
                    <a:pt x="686" y="369"/>
                  </a:lnTo>
                  <a:lnTo>
                    <a:pt x="678" y="365"/>
                  </a:lnTo>
                  <a:lnTo>
                    <a:pt x="678" y="365"/>
                  </a:lnTo>
                  <a:lnTo>
                    <a:pt x="670" y="360"/>
                  </a:lnTo>
                  <a:lnTo>
                    <a:pt x="664" y="353"/>
                  </a:lnTo>
                  <a:lnTo>
                    <a:pt x="660" y="344"/>
                  </a:lnTo>
                  <a:lnTo>
                    <a:pt x="657" y="333"/>
                  </a:lnTo>
                  <a:lnTo>
                    <a:pt x="657" y="333"/>
                  </a:lnTo>
                  <a:lnTo>
                    <a:pt x="656" y="320"/>
                  </a:lnTo>
                  <a:lnTo>
                    <a:pt x="657" y="305"/>
                  </a:lnTo>
                  <a:lnTo>
                    <a:pt x="659" y="280"/>
                  </a:lnTo>
                  <a:lnTo>
                    <a:pt x="659" y="280"/>
                  </a:lnTo>
                  <a:lnTo>
                    <a:pt x="657" y="277"/>
                  </a:lnTo>
                  <a:lnTo>
                    <a:pt x="657" y="276"/>
                  </a:lnTo>
                  <a:lnTo>
                    <a:pt x="657" y="276"/>
                  </a:lnTo>
                  <a:lnTo>
                    <a:pt x="659" y="280"/>
                  </a:lnTo>
                  <a:lnTo>
                    <a:pt x="659" y="280"/>
                  </a:lnTo>
                  <a:lnTo>
                    <a:pt x="665" y="290"/>
                  </a:lnTo>
                  <a:lnTo>
                    <a:pt x="669" y="296"/>
                  </a:lnTo>
                  <a:lnTo>
                    <a:pt x="673" y="297"/>
                  </a:lnTo>
                  <a:lnTo>
                    <a:pt x="673" y="297"/>
                  </a:lnTo>
                  <a:lnTo>
                    <a:pt x="681" y="297"/>
                  </a:lnTo>
                  <a:lnTo>
                    <a:pt x="682" y="298"/>
                  </a:lnTo>
                  <a:lnTo>
                    <a:pt x="683" y="302"/>
                  </a:lnTo>
                  <a:lnTo>
                    <a:pt x="683" y="302"/>
                  </a:lnTo>
                  <a:lnTo>
                    <a:pt x="685" y="317"/>
                  </a:lnTo>
                  <a:lnTo>
                    <a:pt x="686" y="322"/>
                  </a:lnTo>
                  <a:lnTo>
                    <a:pt x="687" y="323"/>
                  </a:lnTo>
                  <a:lnTo>
                    <a:pt x="689" y="323"/>
                  </a:lnTo>
                  <a:lnTo>
                    <a:pt x="689" y="323"/>
                  </a:lnTo>
                  <a:lnTo>
                    <a:pt x="689" y="326"/>
                  </a:lnTo>
                  <a:lnTo>
                    <a:pt x="689" y="332"/>
                  </a:lnTo>
                  <a:lnTo>
                    <a:pt x="690" y="336"/>
                  </a:lnTo>
                  <a:lnTo>
                    <a:pt x="691" y="336"/>
                  </a:lnTo>
                  <a:lnTo>
                    <a:pt x="693" y="333"/>
                  </a:lnTo>
                  <a:lnTo>
                    <a:pt x="693" y="333"/>
                  </a:lnTo>
                  <a:lnTo>
                    <a:pt x="694" y="331"/>
                  </a:lnTo>
                  <a:lnTo>
                    <a:pt x="695" y="331"/>
                  </a:lnTo>
                  <a:lnTo>
                    <a:pt x="695" y="337"/>
                  </a:lnTo>
                  <a:lnTo>
                    <a:pt x="694" y="349"/>
                  </a:lnTo>
                  <a:lnTo>
                    <a:pt x="694" y="349"/>
                  </a:lnTo>
                  <a:lnTo>
                    <a:pt x="700" y="327"/>
                  </a:lnTo>
                  <a:lnTo>
                    <a:pt x="704" y="311"/>
                  </a:lnTo>
                  <a:lnTo>
                    <a:pt x="704" y="305"/>
                  </a:lnTo>
                  <a:lnTo>
                    <a:pt x="704" y="302"/>
                  </a:lnTo>
                  <a:lnTo>
                    <a:pt x="704" y="302"/>
                  </a:lnTo>
                  <a:lnTo>
                    <a:pt x="704" y="301"/>
                  </a:lnTo>
                  <a:lnTo>
                    <a:pt x="706" y="300"/>
                  </a:lnTo>
                  <a:lnTo>
                    <a:pt x="711" y="300"/>
                  </a:lnTo>
                  <a:lnTo>
                    <a:pt x="717" y="301"/>
                  </a:lnTo>
                  <a:lnTo>
                    <a:pt x="719" y="301"/>
                  </a:lnTo>
                  <a:lnTo>
                    <a:pt x="720" y="302"/>
                  </a:lnTo>
                  <a:lnTo>
                    <a:pt x="720" y="302"/>
                  </a:lnTo>
                  <a:lnTo>
                    <a:pt x="721" y="300"/>
                  </a:lnTo>
                  <a:lnTo>
                    <a:pt x="724" y="289"/>
                  </a:lnTo>
                  <a:lnTo>
                    <a:pt x="726" y="279"/>
                  </a:lnTo>
                  <a:lnTo>
                    <a:pt x="726" y="274"/>
                  </a:lnTo>
                  <a:lnTo>
                    <a:pt x="725" y="271"/>
                  </a:lnTo>
                  <a:lnTo>
                    <a:pt x="725" y="271"/>
                  </a:lnTo>
                  <a:lnTo>
                    <a:pt x="723" y="266"/>
                  </a:lnTo>
                  <a:lnTo>
                    <a:pt x="719" y="257"/>
                  </a:lnTo>
                  <a:lnTo>
                    <a:pt x="716" y="249"/>
                  </a:lnTo>
                  <a:lnTo>
                    <a:pt x="715" y="240"/>
                  </a:lnTo>
                  <a:lnTo>
                    <a:pt x="715" y="240"/>
                  </a:lnTo>
                  <a:lnTo>
                    <a:pt x="709" y="195"/>
                  </a:lnTo>
                  <a:lnTo>
                    <a:pt x="707" y="163"/>
                  </a:lnTo>
                  <a:lnTo>
                    <a:pt x="704" y="135"/>
                  </a:lnTo>
                  <a:lnTo>
                    <a:pt x="704" y="135"/>
                  </a:lnTo>
                  <a:lnTo>
                    <a:pt x="704" y="118"/>
                  </a:lnTo>
                  <a:lnTo>
                    <a:pt x="704" y="107"/>
                  </a:lnTo>
                  <a:lnTo>
                    <a:pt x="703" y="100"/>
                  </a:lnTo>
                  <a:lnTo>
                    <a:pt x="700" y="94"/>
                  </a:lnTo>
                  <a:lnTo>
                    <a:pt x="689" y="75"/>
                  </a:lnTo>
                  <a:lnTo>
                    <a:pt x="689" y="75"/>
                  </a:lnTo>
                  <a:close/>
                  <a:moveTo>
                    <a:pt x="572" y="2111"/>
                  </a:moveTo>
                  <a:lnTo>
                    <a:pt x="572" y="2111"/>
                  </a:lnTo>
                  <a:lnTo>
                    <a:pt x="590" y="2112"/>
                  </a:lnTo>
                  <a:lnTo>
                    <a:pt x="609" y="2113"/>
                  </a:lnTo>
                  <a:lnTo>
                    <a:pt x="651" y="2113"/>
                  </a:lnTo>
                  <a:lnTo>
                    <a:pt x="651" y="2113"/>
                  </a:lnTo>
                  <a:lnTo>
                    <a:pt x="650" y="2133"/>
                  </a:lnTo>
                  <a:lnTo>
                    <a:pt x="647" y="2148"/>
                  </a:lnTo>
                  <a:lnTo>
                    <a:pt x="647" y="2148"/>
                  </a:lnTo>
                  <a:lnTo>
                    <a:pt x="643" y="2159"/>
                  </a:lnTo>
                  <a:lnTo>
                    <a:pt x="638" y="2170"/>
                  </a:lnTo>
                  <a:lnTo>
                    <a:pt x="626" y="2194"/>
                  </a:lnTo>
                  <a:lnTo>
                    <a:pt x="614" y="2214"/>
                  </a:lnTo>
                  <a:lnTo>
                    <a:pt x="612" y="2221"/>
                  </a:lnTo>
                  <a:lnTo>
                    <a:pt x="611" y="2227"/>
                  </a:lnTo>
                  <a:lnTo>
                    <a:pt x="611" y="2227"/>
                  </a:lnTo>
                  <a:lnTo>
                    <a:pt x="611" y="2230"/>
                  </a:lnTo>
                  <a:lnTo>
                    <a:pt x="608" y="2236"/>
                  </a:lnTo>
                  <a:lnTo>
                    <a:pt x="599" y="2250"/>
                  </a:lnTo>
                  <a:lnTo>
                    <a:pt x="587" y="2264"/>
                  </a:lnTo>
                  <a:lnTo>
                    <a:pt x="574" y="2279"/>
                  </a:lnTo>
                  <a:lnTo>
                    <a:pt x="574" y="2279"/>
                  </a:lnTo>
                  <a:lnTo>
                    <a:pt x="574" y="2279"/>
                  </a:lnTo>
                  <a:lnTo>
                    <a:pt x="574" y="2271"/>
                  </a:lnTo>
                  <a:lnTo>
                    <a:pt x="574" y="2262"/>
                  </a:lnTo>
                  <a:lnTo>
                    <a:pt x="574" y="2253"/>
                  </a:lnTo>
                  <a:lnTo>
                    <a:pt x="574" y="2242"/>
                  </a:lnTo>
                  <a:lnTo>
                    <a:pt x="574" y="2242"/>
                  </a:lnTo>
                  <a:lnTo>
                    <a:pt x="572" y="2224"/>
                  </a:lnTo>
                  <a:lnTo>
                    <a:pt x="570" y="2211"/>
                  </a:lnTo>
                  <a:lnTo>
                    <a:pt x="569" y="2190"/>
                  </a:lnTo>
                  <a:lnTo>
                    <a:pt x="569" y="2190"/>
                  </a:lnTo>
                  <a:lnTo>
                    <a:pt x="569" y="2152"/>
                  </a:lnTo>
                  <a:lnTo>
                    <a:pt x="570" y="2130"/>
                  </a:lnTo>
                  <a:lnTo>
                    <a:pt x="572" y="2111"/>
                  </a:lnTo>
                  <a:lnTo>
                    <a:pt x="572" y="211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1BF23B38-C24A-D742-0DCA-93B7216E5384}"/>
              </a:ext>
            </a:extLst>
          </p:cNvPr>
          <p:cNvGrpSpPr/>
          <p:nvPr/>
        </p:nvGrpSpPr>
        <p:grpSpPr>
          <a:xfrm>
            <a:off x="7211269" y="853843"/>
            <a:ext cx="1182319" cy="2642392"/>
            <a:chOff x="8142288" y="2159001"/>
            <a:chExt cx="1763713" cy="3941762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FC8AE580-EC62-932C-BC35-26C37F8B45A6}"/>
                </a:ext>
              </a:extLst>
            </p:cNvPr>
            <p:cNvGrpSpPr/>
            <p:nvPr/>
          </p:nvGrpSpPr>
          <p:grpSpPr>
            <a:xfrm>
              <a:off x="8142288" y="2159001"/>
              <a:ext cx="1763713" cy="3941762"/>
              <a:chOff x="8142288" y="2159001"/>
              <a:chExt cx="1763713" cy="3941762"/>
            </a:xfrm>
          </p:grpSpPr>
          <p:sp>
            <p:nvSpPr>
              <p:cNvPr id="13" name="Freeform 21">
                <a:extLst>
                  <a:ext uri="{FF2B5EF4-FFF2-40B4-BE49-F238E27FC236}">
                    <a16:creationId xmlns:a16="http://schemas.microsoft.com/office/drawing/2014/main" id="{C818B0BC-0098-F79C-E1A6-8169C982D30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2288" y="2382838"/>
                <a:ext cx="1763713" cy="3717925"/>
              </a:xfrm>
              <a:custGeom>
                <a:avLst/>
                <a:gdLst>
                  <a:gd name="T0" fmla="*/ 2 w 1111"/>
                  <a:gd name="T1" fmla="*/ 65 h 2342"/>
                  <a:gd name="T2" fmla="*/ 13 w 1111"/>
                  <a:gd name="T3" fmla="*/ 136 h 2342"/>
                  <a:gd name="T4" fmla="*/ 40 w 1111"/>
                  <a:gd name="T5" fmla="*/ 335 h 2342"/>
                  <a:gd name="T6" fmla="*/ 19 w 1111"/>
                  <a:gd name="T7" fmla="*/ 760 h 2342"/>
                  <a:gd name="T8" fmla="*/ 292 w 1111"/>
                  <a:gd name="T9" fmla="*/ 744 h 2342"/>
                  <a:gd name="T10" fmla="*/ 403 w 1111"/>
                  <a:gd name="T11" fmla="*/ 708 h 2342"/>
                  <a:gd name="T12" fmla="*/ 412 w 1111"/>
                  <a:gd name="T13" fmla="*/ 773 h 2342"/>
                  <a:gd name="T14" fmla="*/ 441 w 1111"/>
                  <a:gd name="T15" fmla="*/ 935 h 2342"/>
                  <a:gd name="T16" fmla="*/ 419 w 1111"/>
                  <a:gd name="T17" fmla="*/ 1216 h 2342"/>
                  <a:gd name="T18" fmla="*/ 549 w 1111"/>
                  <a:gd name="T19" fmla="*/ 2133 h 2342"/>
                  <a:gd name="T20" fmla="*/ 643 w 1111"/>
                  <a:gd name="T21" fmla="*/ 2177 h 2342"/>
                  <a:gd name="T22" fmla="*/ 532 w 1111"/>
                  <a:gd name="T23" fmla="*/ 2255 h 2342"/>
                  <a:gd name="T24" fmla="*/ 529 w 1111"/>
                  <a:gd name="T25" fmla="*/ 2279 h 2342"/>
                  <a:gd name="T26" fmla="*/ 545 w 1111"/>
                  <a:gd name="T27" fmla="*/ 2300 h 2342"/>
                  <a:gd name="T28" fmla="*/ 618 w 1111"/>
                  <a:gd name="T29" fmla="*/ 2315 h 2342"/>
                  <a:gd name="T30" fmla="*/ 738 w 1111"/>
                  <a:gd name="T31" fmla="*/ 2257 h 2342"/>
                  <a:gd name="T32" fmla="*/ 784 w 1111"/>
                  <a:gd name="T33" fmla="*/ 2291 h 2342"/>
                  <a:gd name="T34" fmla="*/ 914 w 1111"/>
                  <a:gd name="T35" fmla="*/ 2342 h 2342"/>
                  <a:gd name="T36" fmla="*/ 955 w 1111"/>
                  <a:gd name="T37" fmla="*/ 2315 h 2342"/>
                  <a:gd name="T38" fmla="*/ 968 w 1111"/>
                  <a:gd name="T39" fmla="*/ 2292 h 2342"/>
                  <a:gd name="T40" fmla="*/ 947 w 1111"/>
                  <a:gd name="T41" fmla="*/ 2268 h 2342"/>
                  <a:gd name="T42" fmla="*/ 890 w 1111"/>
                  <a:gd name="T43" fmla="*/ 2212 h 2342"/>
                  <a:gd name="T44" fmla="*/ 839 w 1111"/>
                  <a:gd name="T45" fmla="*/ 2143 h 2342"/>
                  <a:gd name="T46" fmla="*/ 952 w 1111"/>
                  <a:gd name="T47" fmla="*/ 1253 h 2342"/>
                  <a:gd name="T48" fmla="*/ 974 w 1111"/>
                  <a:gd name="T49" fmla="*/ 1267 h 2342"/>
                  <a:gd name="T50" fmla="*/ 994 w 1111"/>
                  <a:gd name="T51" fmla="*/ 1241 h 2342"/>
                  <a:gd name="T52" fmla="*/ 1025 w 1111"/>
                  <a:gd name="T53" fmla="*/ 1248 h 2342"/>
                  <a:gd name="T54" fmla="*/ 1046 w 1111"/>
                  <a:gd name="T55" fmla="*/ 1245 h 2342"/>
                  <a:gd name="T56" fmla="*/ 1081 w 1111"/>
                  <a:gd name="T57" fmla="*/ 1287 h 2342"/>
                  <a:gd name="T58" fmla="*/ 1106 w 1111"/>
                  <a:gd name="T59" fmla="*/ 1309 h 2342"/>
                  <a:gd name="T60" fmla="*/ 1102 w 1111"/>
                  <a:gd name="T61" fmla="*/ 986 h 2342"/>
                  <a:gd name="T62" fmla="*/ 1043 w 1111"/>
                  <a:gd name="T63" fmla="*/ 643 h 2342"/>
                  <a:gd name="T64" fmla="*/ 967 w 1111"/>
                  <a:gd name="T65" fmla="*/ 455 h 2342"/>
                  <a:gd name="T66" fmla="*/ 851 w 1111"/>
                  <a:gd name="T67" fmla="*/ 398 h 2342"/>
                  <a:gd name="T68" fmla="*/ 764 w 1111"/>
                  <a:gd name="T69" fmla="*/ 288 h 2342"/>
                  <a:gd name="T70" fmla="*/ 805 w 1111"/>
                  <a:gd name="T71" fmla="*/ 308 h 2342"/>
                  <a:gd name="T72" fmla="*/ 846 w 1111"/>
                  <a:gd name="T73" fmla="*/ 347 h 2342"/>
                  <a:gd name="T74" fmla="*/ 859 w 1111"/>
                  <a:gd name="T75" fmla="*/ 300 h 2342"/>
                  <a:gd name="T76" fmla="*/ 835 w 1111"/>
                  <a:gd name="T77" fmla="*/ 169 h 2342"/>
                  <a:gd name="T78" fmla="*/ 793 w 1111"/>
                  <a:gd name="T79" fmla="*/ 72 h 2342"/>
                  <a:gd name="T80" fmla="*/ 767 w 1111"/>
                  <a:gd name="T81" fmla="*/ 60 h 2342"/>
                  <a:gd name="T82" fmla="*/ 761 w 1111"/>
                  <a:gd name="T83" fmla="*/ 47 h 2342"/>
                  <a:gd name="T84" fmla="*/ 762 w 1111"/>
                  <a:gd name="T85" fmla="*/ 34 h 2342"/>
                  <a:gd name="T86" fmla="*/ 736 w 1111"/>
                  <a:gd name="T87" fmla="*/ 23 h 2342"/>
                  <a:gd name="T88" fmla="*/ 723 w 1111"/>
                  <a:gd name="T89" fmla="*/ 23 h 2342"/>
                  <a:gd name="T90" fmla="*/ 698 w 1111"/>
                  <a:gd name="T91" fmla="*/ 33 h 2342"/>
                  <a:gd name="T92" fmla="*/ 597 w 1111"/>
                  <a:gd name="T93" fmla="*/ 3 h 2342"/>
                  <a:gd name="T94" fmla="*/ 499 w 1111"/>
                  <a:gd name="T95" fmla="*/ 14 h 2342"/>
                  <a:gd name="T96" fmla="*/ 443 w 1111"/>
                  <a:gd name="T97" fmla="*/ 76 h 2342"/>
                  <a:gd name="T98" fmla="*/ 443 w 1111"/>
                  <a:gd name="T99" fmla="*/ 117 h 2342"/>
                  <a:gd name="T100" fmla="*/ 443 w 1111"/>
                  <a:gd name="T101" fmla="*/ 164 h 2342"/>
                  <a:gd name="T102" fmla="*/ 479 w 1111"/>
                  <a:gd name="T103" fmla="*/ 248 h 2342"/>
                  <a:gd name="T104" fmla="*/ 516 w 1111"/>
                  <a:gd name="T105" fmla="*/ 302 h 2342"/>
                  <a:gd name="T106" fmla="*/ 532 w 1111"/>
                  <a:gd name="T107" fmla="*/ 374 h 2342"/>
                  <a:gd name="T108" fmla="*/ 501 w 1111"/>
                  <a:gd name="T109" fmla="*/ 408 h 2342"/>
                  <a:gd name="T110" fmla="*/ 318 w 1111"/>
                  <a:gd name="T111" fmla="*/ 415 h 2342"/>
                  <a:gd name="T112" fmla="*/ 179 w 1111"/>
                  <a:gd name="T113" fmla="*/ 403 h 2342"/>
                  <a:gd name="T114" fmla="*/ 95 w 1111"/>
                  <a:gd name="T115" fmla="*/ 138 h 2342"/>
                  <a:gd name="T116" fmla="*/ 95 w 1111"/>
                  <a:gd name="T117" fmla="*/ 29 h 2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11" h="2342">
                    <a:moveTo>
                      <a:pt x="23" y="55"/>
                    </a:moveTo>
                    <a:lnTo>
                      <a:pt x="23" y="55"/>
                    </a:lnTo>
                    <a:lnTo>
                      <a:pt x="20" y="53"/>
                    </a:lnTo>
                    <a:lnTo>
                      <a:pt x="13" y="53"/>
                    </a:lnTo>
                    <a:lnTo>
                      <a:pt x="10" y="55"/>
                    </a:lnTo>
                    <a:lnTo>
                      <a:pt x="6" y="56"/>
                    </a:lnTo>
                    <a:lnTo>
                      <a:pt x="4" y="60"/>
                    </a:lnTo>
                    <a:lnTo>
                      <a:pt x="2" y="65"/>
                    </a:lnTo>
                    <a:lnTo>
                      <a:pt x="2" y="65"/>
                    </a:lnTo>
                    <a:lnTo>
                      <a:pt x="1" y="79"/>
                    </a:lnTo>
                    <a:lnTo>
                      <a:pt x="0" y="99"/>
                    </a:lnTo>
                    <a:lnTo>
                      <a:pt x="0" y="108"/>
                    </a:lnTo>
                    <a:lnTo>
                      <a:pt x="1" y="116"/>
                    </a:lnTo>
                    <a:lnTo>
                      <a:pt x="4" y="123"/>
                    </a:lnTo>
                    <a:lnTo>
                      <a:pt x="6" y="128"/>
                    </a:lnTo>
                    <a:lnTo>
                      <a:pt x="6" y="128"/>
                    </a:lnTo>
                    <a:lnTo>
                      <a:pt x="10" y="130"/>
                    </a:lnTo>
                    <a:lnTo>
                      <a:pt x="13" y="136"/>
                    </a:lnTo>
                    <a:lnTo>
                      <a:pt x="17" y="146"/>
                    </a:lnTo>
                    <a:lnTo>
                      <a:pt x="22" y="164"/>
                    </a:lnTo>
                    <a:lnTo>
                      <a:pt x="22" y="164"/>
                    </a:lnTo>
                    <a:lnTo>
                      <a:pt x="23" y="175"/>
                    </a:lnTo>
                    <a:lnTo>
                      <a:pt x="24" y="192"/>
                    </a:lnTo>
                    <a:lnTo>
                      <a:pt x="26" y="227"/>
                    </a:lnTo>
                    <a:lnTo>
                      <a:pt x="26" y="227"/>
                    </a:lnTo>
                    <a:lnTo>
                      <a:pt x="33" y="287"/>
                    </a:lnTo>
                    <a:lnTo>
                      <a:pt x="40" y="335"/>
                    </a:lnTo>
                    <a:lnTo>
                      <a:pt x="40" y="335"/>
                    </a:lnTo>
                    <a:lnTo>
                      <a:pt x="35" y="400"/>
                    </a:lnTo>
                    <a:lnTo>
                      <a:pt x="24" y="542"/>
                    </a:lnTo>
                    <a:lnTo>
                      <a:pt x="20" y="618"/>
                    </a:lnTo>
                    <a:lnTo>
                      <a:pt x="17" y="687"/>
                    </a:lnTo>
                    <a:lnTo>
                      <a:pt x="17" y="737"/>
                    </a:lnTo>
                    <a:lnTo>
                      <a:pt x="17" y="752"/>
                    </a:lnTo>
                    <a:lnTo>
                      <a:pt x="19" y="760"/>
                    </a:lnTo>
                    <a:lnTo>
                      <a:pt x="19" y="760"/>
                    </a:lnTo>
                    <a:lnTo>
                      <a:pt x="20" y="761"/>
                    </a:lnTo>
                    <a:lnTo>
                      <a:pt x="23" y="761"/>
                    </a:lnTo>
                    <a:lnTo>
                      <a:pt x="33" y="764"/>
                    </a:lnTo>
                    <a:lnTo>
                      <a:pt x="46" y="764"/>
                    </a:lnTo>
                    <a:lnTo>
                      <a:pt x="63" y="764"/>
                    </a:lnTo>
                    <a:lnTo>
                      <a:pt x="106" y="761"/>
                    </a:lnTo>
                    <a:lnTo>
                      <a:pt x="155" y="757"/>
                    </a:lnTo>
                    <a:lnTo>
                      <a:pt x="253" y="748"/>
                    </a:lnTo>
                    <a:lnTo>
                      <a:pt x="292" y="744"/>
                    </a:lnTo>
                    <a:lnTo>
                      <a:pt x="318" y="744"/>
                    </a:lnTo>
                    <a:lnTo>
                      <a:pt x="318" y="744"/>
                    </a:lnTo>
                    <a:lnTo>
                      <a:pt x="328" y="743"/>
                    </a:lnTo>
                    <a:lnTo>
                      <a:pt x="337" y="742"/>
                    </a:lnTo>
                    <a:lnTo>
                      <a:pt x="346" y="739"/>
                    </a:lnTo>
                    <a:lnTo>
                      <a:pt x="355" y="737"/>
                    </a:lnTo>
                    <a:lnTo>
                      <a:pt x="373" y="727"/>
                    </a:lnTo>
                    <a:lnTo>
                      <a:pt x="390" y="717"/>
                    </a:lnTo>
                    <a:lnTo>
                      <a:pt x="403" y="708"/>
                    </a:lnTo>
                    <a:lnTo>
                      <a:pt x="415" y="699"/>
                    </a:lnTo>
                    <a:lnTo>
                      <a:pt x="424" y="690"/>
                    </a:lnTo>
                    <a:lnTo>
                      <a:pt x="424" y="690"/>
                    </a:lnTo>
                    <a:lnTo>
                      <a:pt x="423" y="692"/>
                    </a:lnTo>
                    <a:lnTo>
                      <a:pt x="420" y="703"/>
                    </a:lnTo>
                    <a:lnTo>
                      <a:pt x="417" y="713"/>
                    </a:lnTo>
                    <a:lnTo>
                      <a:pt x="416" y="727"/>
                    </a:lnTo>
                    <a:lnTo>
                      <a:pt x="413" y="748"/>
                    </a:lnTo>
                    <a:lnTo>
                      <a:pt x="412" y="773"/>
                    </a:lnTo>
                    <a:lnTo>
                      <a:pt x="412" y="773"/>
                    </a:lnTo>
                    <a:lnTo>
                      <a:pt x="413" y="802"/>
                    </a:lnTo>
                    <a:lnTo>
                      <a:pt x="416" y="830"/>
                    </a:lnTo>
                    <a:lnTo>
                      <a:pt x="420" y="858"/>
                    </a:lnTo>
                    <a:lnTo>
                      <a:pt x="426" y="883"/>
                    </a:lnTo>
                    <a:lnTo>
                      <a:pt x="432" y="903"/>
                    </a:lnTo>
                    <a:lnTo>
                      <a:pt x="437" y="920"/>
                    </a:lnTo>
                    <a:lnTo>
                      <a:pt x="441" y="935"/>
                    </a:lnTo>
                    <a:lnTo>
                      <a:pt x="441" y="935"/>
                    </a:lnTo>
                    <a:lnTo>
                      <a:pt x="438" y="952"/>
                    </a:lnTo>
                    <a:lnTo>
                      <a:pt x="430" y="999"/>
                    </a:lnTo>
                    <a:lnTo>
                      <a:pt x="426" y="1030"/>
                    </a:lnTo>
                    <a:lnTo>
                      <a:pt x="423" y="1065"/>
                    </a:lnTo>
                    <a:lnTo>
                      <a:pt x="419" y="1103"/>
                    </a:lnTo>
                    <a:lnTo>
                      <a:pt x="417" y="1143"/>
                    </a:lnTo>
                    <a:lnTo>
                      <a:pt x="417" y="1143"/>
                    </a:lnTo>
                    <a:lnTo>
                      <a:pt x="417" y="1172"/>
                    </a:lnTo>
                    <a:lnTo>
                      <a:pt x="419" y="1216"/>
                    </a:lnTo>
                    <a:lnTo>
                      <a:pt x="426" y="1340"/>
                    </a:lnTo>
                    <a:lnTo>
                      <a:pt x="437" y="1499"/>
                    </a:lnTo>
                    <a:lnTo>
                      <a:pt x="450" y="1670"/>
                    </a:lnTo>
                    <a:lnTo>
                      <a:pt x="475" y="1980"/>
                    </a:lnTo>
                    <a:lnTo>
                      <a:pt x="485" y="2117"/>
                    </a:lnTo>
                    <a:lnTo>
                      <a:pt x="485" y="2117"/>
                    </a:lnTo>
                    <a:lnTo>
                      <a:pt x="495" y="2121"/>
                    </a:lnTo>
                    <a:lnTo>
                      <a:pt x="525" y="2129"/>
                    </a:lnTo>
                    <a:lnTo>
                      <a:pt x="549" y="2133"/>
                    </a:lnTo>
                    <a:lnTo>
                      <a:pt x="576" y="2138"/>
                    </a:lnTo>
                    <a:lnTo>
                      <a:pt x="611" y="2142"/>
                    </a:lnTo>
                    <a:lnTo>
                      <a:pt x="650" y="2146"/>
                    </a:lnTo>
                    <a:lnTo>
                      <a:pt x="650" y="2146"/>
                    </a:lnTo>
                    <a:lnTo>
                      <a:pt x="652" y="2156"/>
                    </a:lnTo>
                    <a:lnTo>
                      <a:pt x="652" y="2164"/>
                    </a:lnTo>
                    <a:lnTo>
                      <a:pt x="652" y="2164"/>
                    </a:lnTo>
                    <a:lnTo>
                      <a:pt x="649" y="2169"/>
                    </a:lnTo>
                    <a:lnTo>
                      <a:pt x="643" y="2177"/>
                    </a:lnTo>
                    <a:lnTo>
                      <a:pt x="623" y="2199"/>
                    </a:lnTo>
                    <a:lnTo>
                      <a:pt x="598" y="2222"/>
                    </a:lnTo>
                    <a:lnTo>
                      <a:pt x="587" y="2231"/>
                    </a:lnTo>
                    <a:lnTo>
                      <a:pt x="577" y="2237"/>
                    </a:lnTo>
                    <a:lnTo>
                      <a:pt x="577" y="2237"/>
                    </a:lnTo>
                    <a:lnTo>
                      <a:pt x="561" y="2245"/>
                    </a:lnTo>
                    <a:lnTo>
                      <a:pt x="545" y="2250"/>
                    </a:lnTo>
                    <a:lnTo>
                      <a:pt x="534" y="2254"/>
                    </a:lnTo>
                    <a:lnTo>
                      <a:pt x="532" y="2255"/>
                    </a:lnTo>
                    <a:lnTo>
                      <a:pt x="531" y="2258"/>
                    </a:lnTo>
                    <a:lnTo>
                      <a:pt x="531" y="2258"/>
                    </a:lnTo>
                    <a:lnTo>
                      <a:pt x="529" y="2268"/>
                    </a:lnTo>
                    <a:lnTo>
                      <a:pt x="529" y="2274"/>
                    </a:lnTo>
                    <a:lnTo>
                      <a:pt x="529" y="2274"/>
                    </a:lnTo>
                    <a:lnTo>
                      <a:pt x="531" y="2275"/>
                    </a:lnTo>
                    <a:lnTo>
                      <a:pt x="531" y="2276"/>
                    </a:lnTo>
                    <a:lnTo>
                      <a:pt x="529" y="2279"/>
                    </a:lnTo>
                    <a:lnTo>
                      <a:pt x="529" y="2279"/>
                    </a:lnTo>
                    <a:lnTo>
                      <a:pt x="528" y="2282"/>
                    </a:lnTo>
                    <a:lnTo>
                      <a:pt x="529" y="2283"/>
                    </a:lnTo>
                    <a:lnTo>
                      <a:pt x="529" y="2285"/>
                    </a:lnTo>
                    <a:lnTo>
                      <a:pt x="529" y="2289"/>
                    </a:lnTo>
                    <a:lnTo>
                      <a:pt x="529" y="2289"/>
                    </a:lnTo>
                    <a:lnTo>
                      <a:pt x="531" y="2292"/>
                    </a:lnTo>
                    <a:lnTo>
                      <a:pt x="532" y="2295"/>
                    </a:lnTo>
                    <a:lnTo>
                      <a:pt x="537" y="2297"/>
                    </a:lnTo>
                    <a:lnTo>
                      <a:pt x="545" y="2300"/>
                    </a:lnTo>
                    <a:lnTo>
                      <a:pt x="545" y="2300"/>
                    </a:lnTo>
                    <a:lnTo>
                      <a:pt x="553" y="2313"/>
                    </a:lnTo>
                    <a:lnTo>
                      <a:pt x="559" y="2322"/>
                    </a:lnTo>
                    <a:lnTo>
                      <a:pt x="562" y="2325"/>
                    </a:lnTo>
                    <a:lnTo>
                      <a:pt x="566" y="2326"/>
                    </a:lnTo>
                    <a:lnTo>
                      <a:pt x="566" y="2326"/>
                    </a:lnTo>
                    <a:lnTo>
                      <a:pt x="574" y="2326"/>
                    </a:lnTo>
                    <a:lnTo>
                      <a:pt x="584" y="2323"/>
                    </a:lnTo>
                    <a:lnTo>
                      <a:pt x="618" y="2315"/>
                    </a:lnTo>
                    <a:lnTo>
                      <a:pt x="618" y="2315"/>
                    </a:lnTo>
                    <a:lnTo>
                      <a:pt x="631" y="2312"/>
                    </a:lnTo>
                    <a:lnTo>
                      <a:pt x="646" y="2305"/>
                    </a:lnTo>
                    <a:lnTo>
                      <a:pt x="684" y="2288"/>
                    </a:lnTo>
                    <a:lnTo>
                      <a:pt x="717" y="2272"/>
                    </a:lnTo>
                    <a:lnTo>
                      <a:pt x="734" y="2263"/>
                    </a:lnTo>
                    <a:lnTo>
                      <a:pt x="734" y="2263"/>
                    </a:lnTo>
                    <a:lnTo>
                      <a:pt x="736" y="2259"/>
                    </a:lnTo>
                    <a:lnTo>
                      <a:pt x="738" y="2257"/>
                    </a:lnTo>
                    <a:lnTo>
                      <a:pt x="739" y="2253"/>
                    </a:lnTo>
                    <a:lnTo>
                      <a:pt x="739" y="2253"/>
                    </a:lnTo>
                    <a:lnTo>
                      <a:pt x="744" y="2265"/>
                    </a:lnTo>
                    <a:lnTo>
                      <a:pt x="747" y="2274"/>
                    </a:lnTo>
                    <a:lnTo>
                      <a:pt x="748" y="2279"/>
                    </a:lnTo>
                    <a:lnTo>
                      <a:pt x="748" y="2279"/>
                    </a:lnTo>
                    <a:lnTo>
                      <a:pt x="752" y="2282"/>
                    </a:lnTo>
                    <a:lnTo>
                      <a:pt x="760" y="2284"/>
                    </a:lnTo>
                    <a:lnTo>
                      <a:pt x="784" y="2291"/>
                    </a:lnTo>
                    <a:lnTo>
                      <a:pt x="810" y="2298"/>
                    </a:lnTo>
                    <a:lnTo>
                      <a:pt x="821" y="2302"/>
                    </a:lnTo>
                    <a:lnTo>
                      <a:pt x="826" y="2305"/>
                    </a:lnTo>
                    <a:lnTo>
                      <a:pt x="826" y="2305"/>
                    </a:lnTo>
                    <a:lnTo>
                      <a:pt x="842" y="2314"/>
                    </a:lnTo>
                    <a:lnTo>
                      <a:pt x="868" y="2326"/>
                    </a:lnTo>
                    <a:lnTo>
                      <a:pt x="895" y="2336"/>
                    </a:lnTo>
                    <a:lnTo>
                      <a:pt x="907" y="2340"/>
                    </a:lnTo>
                    <a:lnTo>
                      <a:pt x="914" y="2342"/>
                    </a:lnTo>
                    <a:lnTo>
                      <a:pt x="914" y="2342"/>
                    </a:lnTo>
                    <a:lnTo>
                      <a:pt x="924" y="2342"/>
                    </a:lnTo>
                    <a:lnTo>
                      <a:pt x="931" y="2340"/>
                    </a:lnTo>
                    <a:lnTo>
                      <a:pt x="938" y="2336"/>
                    </a:lnTo>
                    <a:lnTo>
                      <a:pt x="946" y="2331"/>
                    </a:lnTo>
                    <a:lnTo>
                      <a:pt x="946" y="2331"/>
                    </a:lnTo>
                    <a:lnTo>
                      <a:pt x="948" y="2327"/>
                    </a:lnTo>
                    <a:lnTo>
                      <a:pt x="952" y="2323"/>
                    </a:lnTo>
                    <a:lnTo>
                      <a:pt x="955" y="2315"/>
                    </a:lnTo>
                    <a:lnTo>
                      <a:pt x="956" y="2308"/>
                    </a:lnTo>
                    <a:lnTo>
                      <a:pt x="956" y="2305"/>
                    </a:lnTo>
                    <a:lnTo>
                      <a:pt x="956" y="2305"/>
                    </a:lnTo>
                    <a:lnTo>
                      <a:pt x="957" y="2305"/>
                    </a:lnTo>
                    <a:lnTo>
                      <a:pt x="960" y="2304"/>
                    </a:lnTo>
                    <a:lnTo>
                      <a:pt x="961" y="2300"/>
                    </a:lnTo>
                    <a:lnTo>
                      <a:pt x="961" y="2300"/>
                    </a:lnTo>
                    <a:lnTo>
                      <a:pt x="964" y="2296"/>
                    </a:lnTo>
                    <a:lnTo>
                      <a:pt x="968" y="2292"/>
                    </a:lnTo>
                    <a:lnTo>
                      <a:pt x="969" y="2288"/>
                    </a:lnTo>
                    <a:lnTo>
                      <a:pt x="968" y="2287"/>
                    </a:lnTo>
                    <a:lnTo>
                      <a:pt x="967" y="2284"/>
                    </a:lnTo>
                    <a:lnTo>
                      <a:pt x="967" y="2284"/>
                    </a:lnTo>
                    <a:lnTo>
                      <a:pt x="961" y="2280"/>
                    </a:lnTo>
                    <a:lnTo>
                      <a:pt x="955" y="2276"/>
                    </a:lnTo>
                    <a:lnTo>
                      <a:pt x="950" y="2274"/>
                    </a:lnTo>
                    <a:lnTo>
                      <a:pt x="947" y="2271"/>
                    </a:lnTo>
                    <a:lnTo>
                      <a:pt x="947" y="2268"/>
                    </a:lnTo>
                    <a:lnTo>
                      <a:pt x="947" y="2268"/>
                    </a:lnTo>
                    <a:lnTo>
                      <a:pt x="943" y="2262"/>
                    </a:lnTo>
                    <a:lnTo>
                      <a:pt x="938" y="2255"/>
                    </a:lnTo>
                    <a:lnTo>
                      <a:pt x="926" y="2242"/>
                    </a:lnTo>
                    <a:lnTo>
                      <a:pt x="926" y="2242"/>
                    </a:lnTo>
                    <a:lnTo>
                      <a:pt x="918" y="2236"/>
                    </a:lnTo>
                    <a:lnTo>
                      <a:pt x="908" y="2228"/>
                    </a:lnTo>
                    <a:lnTo>
                      <a:pt x="895" y="2218"/>
                    </a:lnTo>
                    <a:lnTo>
                      <a:pt x="890" y="2212"/>
                    </a:lnTo>
                    <a:lnTo>
                      <a:pt x="885" y="2206"/>
                    </a:lnTo>
                    <a:lnTo>
                      <a:pt x="885" y="2206"/>
                    </a:lnTo>
                    <a:lnTo>
                      <a:pt x="877" y="2195"/>
                    </a:lnTo>
                    <a:lnTo>
                      <a:pt x="869" y="2188"/>
                    </a:lnTo>
                    <a:lnTo>
                      <a:pt x="860" y="2179"/>
                    </a:lnTo>
                    <a:lnTo>
                      <a:pt x="849" y="2164"/>
                    </a:lnTo>
                    <a:lnTo>
                      <a:pt x="849" y="2164"/>
                    </a:lnTo>
                    <a:lnTo>
                      <a:pt x="843" y="2154"/>
                    </a:lnTo>
                    <a:lnTo>
                      <a:pt x="839" y="2143"/>
                    </a:lnTo>
                    <a:lnTo>
                      <a:pt x="839" y="2143"/>
                    </a:lnTo>
                    <a:lnTo>
                      <a:pt x="873" y="2139"/>
                    </a:lnTo>
                    <a:lnTo>
                      <a:pt x="901" y="2133"/>
                    </a:lnTo>
                    <a:lnTo>
                      <a:pt x="925" y="2128"/>
                    </a:lnTo>
                    <a:lnTo>
                      <a:pt x="943" y="2121"/>
                    </a:lnTo>
                    <a:lnTo>
                      <a:pt x="957" y="2116"/>
                    </a:lnTo>
                    <a:lnTo>
                      <a:pt x="968" y="2111"/>
                    </a:lnTo>
                    <a:lnTo>
                      <a:pt x="976" y="2107"/>
                    </a:lnTo>
                    <a:lnTo>
                      <a:pt x="952" y="1253"/>
                    </a:lnTo>
                    <a:lnTo>
                      <a:pt x="952" y="1253"/>
                    </a:lnTo>
                    <a:lnTo>
                      <a:pt x="954" y="1255"/>
                    </a:lnTo>
                    <a:lnTo>
                      <a:pt x="959" y="1262"/>
                    </a:lnTo>
                    <a:lnTo>
                      <a:pt x="961" y="1266"/>
                    </a:lnTo>
                    <a:lnTo>
                      <a:pt x="965" y="1269"/>
                    </a:lnTo>
                    <a:lnTo>
                      <a:pt x="969" y="1269"/>
                    </a:lnTo>
                    <a:lnTo>
                      <a:pt x="973" y="1269"/>
                    </a:lnTo>
                    <a:lnTo>
                      <a:pt x="973" y="1269"/>
                    </a:lnTo>
                    <a:lnTo>
                      <a:pt x="974" y="1267"/>
                    </a:lnTo>
                    <a:lnTo>
                      <a:pt x="976" y="1265"/>
                    </a:lnTo>
                    <a:lnTo>
                      <a:pt x="977" y="1257"/>
                    </a:lnTo>
                    <a:lnTo>
                      <a:pt x="977" y="1246"/>
                    </a:lnTo>
                    <a:lnTo>
                      <a:pt x="977" y="1235"/>
                    </a:lnTo>
                    <a:lnTo>
                      <a:pt x="974" y="1215"/>
                    </a:lnTo>
                    <a:lnTo>
                      <a:pt x="973" y="1206"/>
                    </a:lnTo>
                    <a:lnTo>
                      <a:pt x="973" y="1206"/>
                    </a:lnTo>
                    <a:lnTo>
                      <a:pt x="980" y="1218"/>
                    </a:lnTo>
                    <a:lnTo>
                      <a:pt x="994" y="1241"/>
                    </a:lnTo>
                    <a:lnTo>
                      <a:pt x="1003" y="1254"/>
                    </a:lnTo>
                    <a:lnTo>
                      <a:pt x="1009" y="1263"/>
                    </a:lnTo>
                    <a:lnTo>
                      <a:pt x="1016" y="1269"/>
                    </a:lnTo>
                    <a:lnTo>
                      <a:pt x="1017" y="1270"/>
                    </a:lnTo>
                    <a:lnTo>
                      <a:pt x="1020" y="1269"/>
                    </a:lnTo>
                    <a:lnTo>
                      <a:pt x="1020" y="1269"/>
                    </a:lnTo>
                    <a:lnTo>
                      <a:pt x="1023" y="1259"/>
                    </a:lnTo>
                    <a:lnTo>
                      <a:pt x="1024" y="1253"/>
                    </a:lnTo>
                    <a:lnTo>
                      <a:pt x="1025" y="1248"/>
                    </a:lnTo>
                    <a:lnTo>
                      <a:pt x="1025" y="1248"/>
                    </a:lnTo>
                    <a:lnTo>
                      <a:pt x="1028" y="1252"/>
                    </a:lnTo>
                    <a:lnTo>
                      <a:pt x="1034" y="1258"/>
                    </a:lnTo>
                    <a:lnTo>
                      <a:pt x="1038" y="1262"/>
                    </a:lnTo>
                    <a:lnTo>
                      <a:pt x="1042" y="1263"/>
                    </a:lnTo>
                    <a:lnTo>
                      <a:pt x="1045" y="1262"/>
                    </a:lnTo>
                    <a:lnTo>
                      <a:pt x="1046" y="1258"/>
                    </a:lnTo>
                    <a:lnTo>
                      <a:pt x="1046" y="1258"/>
                    </a:lnTo>
                    <a:lnTo>
                      <a:pt x="1046" y="1245"/>
                    </a:lnTo>
                    <a:lnTo>
                      <a:pt x="1046" y="1231"/>
                    </a:lnTo>
                    <a:lnTo>
                      <a:pt x="1046" y="1216"/>
                    </a:lnTo>
                    <a:lnTo>
                      <a:pt x="1046" y="1216"/>
                    </a:lnTo>
                    <a:lnTo>
                      <a:pt x="1060" y="1229"/>
                    </a:lnTo>
                    <a:lnTo>
                      <a:pt x="1062" y="1232"/>
                    </a:lnTo>
                    <a:lnTo>
                      <a:pt x="1062" y="1232"/>
                    </a:lnTo>
                    <a:lnTo>
                      <a:pt x="1067" y="1244"/>
                    </a:lnTo>
                    <a:lnTo>
                      <a:pt x="1071" y="1257"/>
                    </a:lnTo>
                    <a:lnTo>
                      <a:pt x="1081" y="1287"/>
                    </a:lnTo>
                    <a:lnTo>
                      <a:pt x="1086" y="1300"/>
                    </a:lnTo>
                    <a:lnTo>
                      <a:pt x="1091" y="1309"/>
                    </a:lnTo>
                    <a:lnTo>
                      <a:pt x="1094" y="1313"/>
                    </a:lnTo>
                    <a:lnTo>
                      <a:pt x="1097" y="1315"/>
                    </a:lnTo>
                    <a:lnTo>
                      <a:pt x="1099" y="1315"/>
                    </a:lnTo>
                    <a:lnTo>
                      <a:pt x="1102" y="1315"/>
                    </a:lnTo>
                    <a:lnTo>
                      <a:pt x="1102" y="1315"/>
                    </a:lnTo>
                    <a:lnTo>
                      <a:pt x="1104" y="1313"/>
                    </a:lnTo>
                    <a:lnTo>
                      <a:pt x="1106" y="1309"/>
                    </a:lnTo>
                    <a:lnTo>
                      <a:pt x="1108" y="1297"/>
                    </a:lnTo>
                    <a:lnTo>
                      <a:pt x="1111" y="1280"/>
                    </a:lnTo>
                    <a:lnTo>
                      <a:pt x="1111" y="1259"/>
                    </a:lnTo>
                    <a:lnTo>
                      <a:pt x="1110" y="1207"/>
                    </a:lnTo>
                    <a:lnTo>
                      <a:pt x="1110" y="1149"/>
                    </a:lnTo>
                    <a:lnTo>
                      <a:pt x="1110" y="1149"/>
                    </a:lnTo>
                    <a:lnTo>
                      <a:pt x="1108" y="1108"/>
                    </a:lnTo>
                    <a:lnTo>
                      <a:pt x="1106" y="1051"/>
                    </a:lnTo>
                    <a:lnTo>
                      <a:pt x="1102" y="986"/>
                    </a:lnTo>
                    <a:lnTo>
                      <a:pt x="1097" y="915"/>
                    </a:lnTo>
                    <a:lnTo>
                      <a:pt x="1090" y="846"/>
                    </a:lnTo>
                    <a:lnTo>
                      <a:pt x="1084" y="785"/>
                    </a:lnTo>
                    <a:lnTo>
                      <a:pt x="1076" y="738"/>
                    </a:lnTo>
                    <a:lnTo>
                      <a:pt x="1073" y="722"/>
                    </a:lnTo>
                    <a:lnTo>
                      <a:pt x="1069" y="710"/>
                    </a:lnTo>
                    <a:lnTo>
                      <a:pt x="1069" y="710"/>
                    </a:lnTo>
                    <a:lnTo>
                      <a:pt x="1058" y="682"/>
                    </a:lnTo>
                    <a:lnTo>
                      <a:pt x="1043" y="643"/>
                    </a:lnTo>
                    <a:lnTo>
                      <a:pt x="1028" y="600"/>
                    </a:lnTo>
                    <a:lnTo>
                      <a:pt x="1011" y="561"/>
                    </a:lnTo>
                    <a:lnTo>
                      <a:pt x="1011" y="561"/>
                    </a:lnTo>
                    <a:lnTo>
                      <a:pt x="1003" y="538"/>
                    </a:lnTo>
                    <a:lnTo>
                      <a:pt x="995" y="518"/>
                    </a:lnTo>
                    <a:lnTo>
                      <a:pt x="987" y="498"/>
                    </a:lnTo>
                    <a:lnTo>
                      <a:pt x="981" y="481"/>
                    </a:lnTo>
                    <a:lnTo>
                      <a:pt x="973" y="467"/>
                    </a:lnTo>
                    <a:lnTo>
                      <a:pt x="967" y="455"/>
                    </a:lnTo>
                    <a:lnTo>
                      <a:pt x="960" y="446"/>
                    </a:lnTo>
                    <a:lnTo>
                      <a:pt x="954" y="439"/>
                    </a:lnTo>
                    <a:lnTo>
                      <a:pt x="954" y="439"/>
                    </a:lnTo>
                    <a:lnTo>
                      <a:pt x="942" y="431"/>
                    </a:lnTo>
                    <a:lnTo>
                      <a:pt x="929" y="424"/>
                    </a:lnTo>
                    <a:lnTo>
                      <a:pt x="913" y="417"/>
                    </a:lnTo>
                    <a:lnTo>
                      <a:pt x="898" y="411"/>
                    </a:lnTo>
                    <a:lnTo>
                      <a:pt x="869" y="403"/>
                    </a:lnTo>
                    <a:lnTo>
                      <a:pt x="851" y="398"/>
                    </a:lnTo>
                    <a:lnTo>
                      <a:pt x="851" y="398"/>
                    </a:lnTo>
                    <a:lnTo>
                      <a:pt x="819" y="388"/>
                    </a:lnTo>
                    <a:lnTo>
                      <a:pt x="799" y="382"/>
                    </a:lnTo>
                    <a:lnTo>
                      <a:pt x="784" y="319"/>
                    </a:lnTo>
                    <a:lnTo>
                      <a:pt x="753" y="314"/>
                    </a:lnTo>
                    <a:lnTo>
                      <a:pt x="753" y="314"/>
                    </a:lnTo>
                    <a:lnTo>
                      <a:pt x="756" y="308"/>
                    </a:lnTo>
                    <a:lnTo>
                      <a:pt x="764" y="288"/>
                    </a:lnTo>
                    <a:lnTo>
                      <a:pt x="764" y="288"/>
                    </a:lnTo>
                    <a:lnTo>
                      <a:pt x="770" y="293"/>
                    </a:lnTo>
                    <a:lnTo>
                      <a:pt x="777" y="297"/>
                    </a:lnTo>
                    <a:lnTo>
                      <a:pt x="780" y="300"/>
                    </a:lnTo>
                    <a:lnTo>
                      <a:pt x="784" y="301"/>
                    </a:lnTo>
                    <a:lnTo>
                      <a:pt x="791" y="301"/>
                    </a:lnTo>
                    <a:lnTo>
                      <a:pt x="795" y="302"/>
                    </a:lnTo>
                    <a:lnTo>
                      <a:pt x="800" y="304"/>
                    </a:lnTo>
                    <a:lnTo>
                      <a:pt x="800" y="304"/>
                    </a:lnTo>
                    <a:lnTo>
                      <a:pt x="805" y="308"/>
                    </a:lnTo>
                    <a:lnTo>
                      <a:pt x="808" y="310"/>
                    </a:lnTo>
                    <a:lnTo>
                      <a:pt x="812" y="317"/>
                    </a:lnTo>
                    <a:lnTo>
                      <a:pt x="816" y="325"/>
                    </a:lnTo>
                    <a:lnTo>
                      <a:pt x="819" y="330"/>
                    </a:lnTo>
                    <a:lnTo>
                      <a:pt x="826" y="335"/>
                    </a:lnTo>
                    <a:lnTo>
                      <a:pt x="826" y="335"/>
                    </a:lnTo>
                    <a:lnTo>
                      <a:pt x="836" y="344"/>
                    </a:lnTo>
                    <a:lnTo>
                      <a:pt x="843" y="347"/>
                    </a:lnTo>
                    <a:lnTo>
                      <a:pt x="846" y="347"/>
                    </a:lnTo>
                    <a:lnTo>
                      <a:pt x="847" y="345"/>
                    </a:lnTo>
                    <a:lnTo>
                      <a:pt x="847" y="335"/>
                    </a:lnTo>
                    <a:lnTo>
                      <a:pt x="862" y="345"/>
                    </a:lnTo>
                    <a:lnTo>
                      <a:pt x="857" y="319"/>
                    </a:lnTo>
                    <a:lnTo>
                      <a:pt x="878" y="325"/>
                    </a:lnTo>
                    <a:lnTo>
                      <a:pt x="878" y="325"/>
                    </a:lnTo>
                    <a:lnTo>
                      <a:pt x="872" y="318"/>
                    </a:lnTo>
                    <a:lnTo>
                      <a:pt x="872" y="318"/>
                    </a:lnTo>
                    <a:lnTo>
                      <a:pt x="859" y="300"/>
                    </a:lnTo>
                    <a:lnTo>
                      <a:pt x="842" y="272"/>
                    </a:lnTo>
                    <a:lnTo>
                      <a:pt x="842" y="272"/>
                    </a:lnTo>
                    <a:lnTo>
                      <a:pt x="839" y="267"/>
                    </a:lnTo>
                    <a:lnTo>
                      <a:pt x="836" y="261"/>
                    </a:lnTo>
                    <a:lnTo>
                      <a:pt x="834" y="248"/>
                    </a:lnTo>
                    <a:lnTo>
                      <a:pt x="834" y="233"/>
                    </a:lnTo>
                    <a:lnTo>
                      <a:pt x="834" y="219"/>
                    </a:lnTo>
                    <a:lnTo>
                      <a:pt x="835" y="186"/>
                    </a:lnTo>
                    <a:lnTo>
                      <a:pt x="835" y="169"/>
                    </a:lnTo>
                    <a:lnTo>
                      <a:pt x="834" y="154"/>
                    </a:lnTo>
                    <a:lnTo>
                      <a:pt x="834" y="154"/>
                    </a:lnTo>
                    <a:lnTo>
                      <a:pt x="831" y="139"/>
                    </a:lnTo>
                    <a:lnTo>
                      <a:pt x="827" y="125"/>
                    </a:lnTo>
                    <a:lnTo>
                      <a:pt x="823" y="112"/>
                    </a:lnTo>
                    <a:lnTo>
                      <a:pt x="817" y="100"/>
                    </a:lnTo>
                    <a:lnTo>
                      <a:pt x="810" y="90"/>
                    </a:lnTo>
                    <a:lnTo>
                      <a:pt x="803" y="79"/>
                    </a:lnTo>
                    <a:lnTo>
                      <a:pt x="793" y="72"/>
                    </a:lnTo>
                    <a:lnTo>
                      <a:pt x="783" y="65"/>
                    </a:lnTo>
                    <a:lnTo>
                      <a:pt x="783" y="65"/>
                    </a:lnTo>
                    <a:lnTo>
                      <a:pt x="783" y="65"/>
                    </a:lnTo>
                    <a:lnTo>
                      <a:pt x="783" y="64"/>
                    </a:lnTo>
                    <a:lnTo>
                      <a:pt x="782" y="63"/>
                    </a:lnTo>
                    <a:lnTo>
                      <a:pt x="777" y="63"/>
                    </a:lnTo>
                    <a:lnTo>
                      <a:pt x="777" y="63"/>
                    </a:lnTo>
                    <a:lnTo>
                      <a:pt x="767" y="60"/>
                    </a:lnTo>
                    <a:lnTo>
                      <a:pt x="767" y="60"/>
                    </a:lnTo>
                    <a:lnTo>
                      <a:pt x="762" y="59"/>
                    </a:lnTo>
                    <a:lnTo>
                      <a:pt x="762" y="59"/>
                    </a:lnTo>
                    <a:lnTo>
                      <a:pt x="767" y="49"/>
                    </a:lnTo>
                    <a:lnTo>
                      <a:pt x="767" y="49"/>
                    </a:lnTo>
                    <a:lnTo>
                      <a:pt x="769" y="47"/>
                    </a:lnTo>
                    <a:lnTo>
                      <a:pt x="767" y="46"/>
                    </a:lnTo>
                    <a:lnTo>
                      <a:pt x="766" y="44"/>
                    </a:lnTo>
                    <a:lnTo>
                      <a:pt x="765" y="44"/>
                    </a:lnTo>
                    <a:lnTo>
                      <a:pt x="761" y="47"/>
                    </a:lnTo>
                    <a:lnTo>
                      <a:pt x="758" y="48"/>
                    </a:lnTo>
                    <a:lnTo>
                      <a:pt x="758" y="48"/>
                    </a:lnTo>
                    <a:lnTo>
                      <a:pt x="757" y="49"/>
                    </a:lnTo>
                    <a:lnTo>
                      <a:pt x="757" y="49"/>
                    </a:lnTo>
                    <a:lnTo>
                      <a:pt x="758" y="48"/>
                    </a:lnTo>
                    <a:lnTo>
                      <a:pt x="758" y="48"/>
                    </a:lnTo>
                    <a:lnTo>
                      <a:pt x="760" y="42"/>
                    </a:lnTo>
                    <a:lnTo>
                      <a:pt x="762" y="34"/>
                    </a:lnTo>
                    <a:lnTo>
                      <a:pt x="762" y="34"/>
                    </a:lnTo>
                    <a:lnTo>
                      <a:pt x="762" y="33"/>
                    </a:lnTo>
                    <a:lnTo>
                      <a:pt x="762" y="33"/>
                    </a:lnTo>
                    <a:lnTo>
                      <a:pt x="758" y="34"/>
                    </a:lnTo>
                    <a:lnTo>
                      <a:pt x="747" y="39"/>
                    </a:lnTo>
                    <a:lnTo>
                      <a:pt x="747" y="39"/>
                    </a:lnTo>
                    <a:lnTo>
                      <a:pt x="745" y="39"/>
                    </a:lnTo>
                    <a:lnTo>
                      <a:pt x="744" y="39"/>
                    </a:lnTo>
                    <a:lnTo>
                      <a:pt x="741" y="35"/>
                    </a:lnTo>
                    <a:lnTo>
                      <a:pt x="736" y="23"/>
                    </a:lnTo>
                    <a:lnTo>
                      <a:pt x="736" y="23"/>
                    </a:lnTo>
                    <a:lnTo>
                      <a:pt x="734" y="18"/>
                    </a:lnTo>
                    <a:lnTo>
                      <a:pt x="734" y="18"/>
                    </a:lnTo>
                    <a:lnTo>
                      <a:pt x="732" y="18"/>
                    </a:lnTo>
                    <a:lnTo>
                      <a:pt x="730" y="21"/>
                    </a:lnTo>
                    <a:lnTo>
                      <a:pt x="726" y="23"/>
                    </a:lnTo>
                    <a:lnTo>
                      <a:pt x="726" y="23"/>
                    </a:lnTo>
                    <a:lnTo>
                      <a:pt x="724" y="23"/>
                    </a:lnTo>
                    <a:lnTo>
                      <a:pt x="723" y="23"/>
                    </a:lnTo>
                    <a:lnTo>
                      <a:pt x="721" y="20"/>
                    </a:lnTo>
                    <a:lnTo>
                      <a:pt x="719" y="14"/>
                    </a:lnTo>
                    <a:lnTo>
                      <a:pt x="717" y="8"/>
                    </a:lnTo>
                    <a:lnTo>
                      <a:pt x="717" y="8"/>
                    </a:lnTo>
                    <a:lnTo>
                      <a:pt x="714" y="6"/>
                    </a:lnTo>
                    <a:lnTo>
                      <a:pt x="713" y="6"/>
                    </a:lnTo>
                    <a:lnTo>
                      <a:pt x="708" y="12"/>
                    </a:lnTo>
                    <a:lnTo>
                      <a:pt x="704" y="22"/>
                    </a:lnTo>
                    <a:lnTo>
                      <a:pt x="698" y="33"/>
                    </a:lnTo>
                    <a:lnTo>
                      <a:pt x="698" y="33"/>
                    </a:lnTo>
                    <a:lnTo>
                      <a:pt x="661" y="13"/>
                    </a:lnTo>
                    <a:lnTo>
                      <a:pt x="646" y="6"/>
                    </a:lnTo>
                    <a:lnTo>
                      <a:pt x="635" y="3"/>
                    </a:lnTo>
                    <a:lnTo>
                      <a:pt x="626" y="0"/>
                    </a:lnTo>
                    <a:lnTo>
                      <a:pt x="615" y="0"/>
                    </a:lnTo>
                    <a:lnTo>
                      <a:pt x="606" y="0"/>
                    </a:lnTo>
                    <a:lnTo>
                      <a:pt x="597" y="3"/>
                    </a:lnTo>
                    <a:lnTo>
                      <a:pt x="597" y="3"/>
                    </a:lnTo>
                    <a:lnTo>
                      <a:pt x="577" y="6"/>
                    </a:lnTo>
                    <a:lnTo>
                      <a:pt x="562" y="12"/>
                    </a:lnTo>
                    <a:lnTo>
                      <a:pt x="549" y="18"/>
                    </a:lnTo>
                    <a:lnTo>
                      <a:pt x="549" y="18"/>
                    </a:lnTo>
                    <a:lnTo>
                      <a:pt x="542" y="16"/>
                    </a:lnTo>
                    <a:lnTo>
                      <a:pt x="527" y="13"/>
                    </a:lnTo>
                    <a:lnTo>
                      <a:pt x="518" y="12"/>
                    </a:lnTo>
                    <a:lnTo>
                      <a:pt x="508" y="12"/>
                    </a:lnTo>
                    <a:lnTo>
                      <a:pt x="499" y="14"/>
                    </a:lnTo>
                    <a:lnTo>
                      <a:pt x="492" y="18"/>
                    </a:lnTo>
                    <a:lnTo>
                      <a:pt x="492" y="18"/>
                    </a:lnTo>
                    <a:lnTo>
                      <a:pt x="486" y="23"/>
                    </a:lnTo>
                    <a:lnTo>
                      <a:pt x="481" y="29"/>
                    </a:lnTo>
                    <a:lnTo>
                      <a:pt x="475" y="39"/>
                    </a:lnTo>
                    <a:lnTo>
                      <a:pt x="467" y="51"/>
                    </a:lnTo>
                    <a:lnTo>
                      <a:pt x="455" y="65"/>
                    </a:lnTo>
                    <a:lnTo>
                      <a:pt x="455" y="65"/>
                    </a:lnTo>
                    <a:lnTo>
                      <a:pt x="443" y="76"/>
                    </a:lnTo>
                    <a:lnTo>
                      <a:pt x="436" y="82"/>
                    </a:lnTo>
                    <a:lnTo>
                      <a:pt x="432" y="87"/>
                    </a:lnTo>
                    <a:lnTo>
                      <a:pt x="428" y="96"/>
                    </a:lnTo>
                    <a:lnTo>
                      <a:pt x="428" y="96"/>
                    </a:lnTo>
                    <a:lnTo>
                      <a:pt x="426" y="107"/>
                    </a:lnTo>
                    <a:lnTo>
                      <a:pt x="426" y="117"/>
                    </a:lnTo>
                    <a:lnTo>
                      <a:pt x="428" y="128"/>
                    </a:lnTo>
                    <a:lnTo>
                      <a:pt x="443" y="117"/>
                    </a:lnTo>
                    <a:lnTo>
                      <a:pt x="443" y="117"/>
                    </a:lnTo>
                    <a:lnTo>
                      <a:pt x="445" y="117"/>
                    </a:lnTo>
                    <a:lnTo>
                      <a:pt x="445" y="119"/>
                    </a:lnTo>
                    <a:lnTo>
                      <a:pt x="446" y="121"/>
                    </a:lnTo>
                    <a:lnTo>
                      <a:pt x="443" y="128"/>
                    </a:lnTo>
                    <a:lnTo>
                      <a:pt x="443" y="128"/>
                    </a:lnTo>
                    <a:lnTo>
                      <a:pt x="442" y="132"/>
                    </a:lnTo>
                    <a:lnTo>
                      <a:pt x="442" y="137"/>
                    </a:lnTo>
                    <a:lnTo>
                      <a:pt x="442" y="150"/>
                    </a:lnTo>
                    <a:lnTo>
                      <a:pt x="443" y="164"/>
                    </a:lnTo>
                    <a:lnTo>
                      <a:pt x="459" y="154"/>
                    </a:lnTo>
                    <a:lnTo>
                      <a:pt x="459" y="154"/>
                    </a:lnTo>
                    <a:lnTo>
                      <a:pt x="458" y="159"/>
                    </a:lnTo>
                    <a:lnTo>
                      <a:pt x="458" y="166"/>
                    </a:lnTo>
                    <a:lnTo>
                      <a:pt x="459" y="175"/>
                    </a:lnTo>
                    <a:lnTo>
                      <a:pt x="459" y="175"/>
                    </a:lnTo>
                    <a:lnTo>
                      <a:pt x="462" y="189"/>
                    </a:lnTo>
                    <a:lnTo>
                      <a:pt x="467" y="210"/>
                    </a:lnTo>
                    <a:lnTo>
                      <a:pt x="479" y="248"/>
                    </a:lnTo>
                    <a:lnTo>
                      <a:pt x="479" y="248"/>
                    </a:lnTo>
                    <a:lnTo>
                      <a:pt x="484" y="270"/>
                    </a:lnTo>
                    <a:lnTo>
                      <a:pt x="488" y="280"/>
                    </a:lnTo>
                    <a:lnTo>
                      <a:pt x="490" y="284"/>
                    </a:lnTo>
                    <a:lnTo>
                      <a:pt x="493" y="288"/>
                    </a:lnTo>
                    <a:lnTo>
                      <a:pt x="493" y="288"/>
                    </a:lnTo>
                    <a:lnTo>
                      <a:pt x="497" y="292"/>
                    </a:lnTo>
                    <a:lnTo>
                      <a:pt x="503" y="296"/>
                    </a:lnTo>
                    <a:lnTo>
                      <a:pt x="516" y="302"/>
                    </a:lnTo>
                    <a:lnTo>
                      <a:pt x="534" y="309"/>
                    </a:lnTo>
                    <a:lnTo>
                      <a:pt x="534" y="309"/>
                    </a:lnTo>
                    <a:lnTo>
                      <a:pt x="541" y="326"/>
                    </a:lnTo>
                    <a:lnTo>
                      <a:pt x="549" y="345"/>
                    </a:lnTo>
                    <a:lnTo>
                      <a:pt x="549" y="345"/>
                    </a:lnTo>
                    <a:lnTo>
                      <a:pt x="549" y="349"/>
                    </a:lnTo>
                    <a:lnTo>
                      <a:pt x="548" y="353"/>
                    </a:lnTo>
                    <a:lnTo>
                      <a:pt x="541" y="364"/>
                    </a:lnTo>
                    <a:lnTo>
                      <a:pt x="532" y="374"/>
                    </a:lnTo>
                    <a:lnTo>
                      <a:pt x="523" y="382"/>
                    </a:lnTo>
                    <a:lnTo>
                      <a:pt x="523" y="382"/>
                    </a:lnTo>
                    <a:lnTo>
                      <a:pt x="519" y="386"/>
                    </a:lnTo>
                    <a:lnTo>
                      <a:pt x="515" y="390"/>
                    </a:lnTo>
                    <a:lnTo>
                      <a:pt x="508" y="399"/>
                    </a:lnTo>
                    <a:lnTo>
                      <a:pt x="503" y="407"/>
                    </a:lnTo>
                    <a:lnTo>
                      <a:pt x="502" y="408"/>
                    </a:lnTo>
                    <a:lnTo>
                      <a:pt x="502" y="408"/>
                    </a:lnTo>
                    <a:lnTo>
                      <a:pt x="501" y="408"/>
                    </a:lnTo>
                    <a:lnTo>
                      <a:pt x="498" y="407"/>
                    </a:lnTo>
                    <a:lnTo>
                      <a:pt x="490" y="407"/>
                    </a:lnTo>
                    <a:lnTo>
                      <a:pt x="466" y="408"/>
                    </a:lnTo>
                    <a:lnTo>
                      <a:pt x="466" y="408"/>
                    </a:lnTo>
                    <a:lnTo>
                      <a:pt x="415" y="411"/>
                    </a:lnTo>
                    <a:lnTo>
                      <a:pt x="356" y="413"/>
                    </a:lnTo>
                    <a:lnTo>
                      <a:pt x="356" y="413"/>
                    </a:lnTo>
                    <a:lnTo>
                      <a:pt x="341" y="415"/>
                    </a:lnTo>
                    <a:lnTo>
                      <a:pt x="318" y="415"/>
                    </a:lnTo>
                    <a:lnTo>
                      <a:pt x="264" y="413"/>
                    </a:lnTo>
                    <a:lnTo>
                      <a:pt x="216" y="411"/>
                    </a:lnTo>
                    <a:lnTo>
                      <a:pt x="200" y="409"/>
                    </a:lnTo>
                    <a:lnTo>
                      <a:pt x="195" y="408"/>
                    </a:lnTo>
                    <a:lnTo>
                      <a:pt x="195" y="408"/>
                    </a:lnTo>
                    <a:lnTo>
                      <a:pt x="192" y="407"/>
                    </a:lnTo>
                    <a:lnTo>
                      <a:pt x="187" y="405"/>
                    </a:lnTo>
                    <a:lnTo>
                      <a:pt x="179" y="403"/>
                    </a:lnTo>
                    <a:lnTo>
                      <a:pt x="179" y="403"/>
                    </a:lnTo>
                    <a:lnTo>
                      <a:pt x="148" y="336"/>
                    </a:lnTo>
                    <a:lnTo>
                      <a:pt x="127" y="291"/>
                    </a:lnTo>
                    <a:lnTo>
                      <a:pt x="121" y="275"/>
                    </a:lnTo>
                    <a:lnTo>
                      <a:pt x="118" y="267"/>
                    </a:lnTo>
                    <a:lnTo>
                      <a:pt x="118" y="267"/>
                    </a:lnTo>
                    <a:lnTo>
                      <a:pt x="115" y="246"/>
                    </a:lnTo>
                    <a:lnTo>
                      <a:pt x="106" y="202"/>
                    </a:lnTo>
                    <a:lnTo>
                      <a:pt x="95" y="138"/>
                    </a:lnTo>
                    <a:lnTo>
                      <a:pt x="95" y="138"/>
                    </a:lnTo>
                    <a:lnTo>
                      <a:pt x="102" y="108"/>
                    </a:lnTo>
                    <a:lnTo>
                      <a:pt x="109" y="85"/>
                    </a:lnTo>
                    <a:lnTo>
                      <a:pt x="112" y="70"/>
                    </a:lnTo>
                    <a:lnTo>
                      <a:pt x="112" y="70"/>
                    </a:lnTo>
                    <a:lnTo>
                      <a:pt x="109" y="59"/>
                    </a:lnTo>
                    <a:lnTo>
                      <a:pt x="105" y="44"/>
                    </a:lnTo>
                    <a:lnTo>
                      <a:pt x="101" y="38"/>
                    </a:lnTo>
                    <a:lnTo>
                      <a:pt x="99" y="33"/>
                    </a:lnTo>
                    <a:lnTo>
                      <a:pt x="95" y="29"/>
                    </a:lnTo>
                    <a:lnTo>
                      <a:pt x="91" y="29"/>
                    </a:lnTo>
                    <a:lnTo>
                      <a:pt x="91" y="29"/>
                    </a:lnTo>
                    <a:lnTo>
                      <a:pt x="53" y="42"/>
                    </a:lnTo>
                    <a:lnTo>
                      <a:pt x="23" y="55"/>
                    </a:lnTo>
                    <a:lnTo>
                      <a:pt x="23" y="55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14" name="Freeform 22">
                <a:extLst>
                  <a:ext uri="{FF2B5EF4-FFF2-40B4-BE49-F238E27FC236}">
                    <a16:creationId xmlns:a16="http://schemas.microsoft.com/office/drawing/2014/main" id="{B5A6659B-378B-C9DB-928A-C4CF5F1ED0E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67700" y="2159001"/>
                <a:ext cx="412750" cy="712788"/>
              </a:xfrm>
              <a:custGeom>
                <a:avLst/>
                <a:gdLst>
                  <a:gd name="T0" fmla="*/ 0 w 260"/>
                  <a:gd name="T1" fmla="*/ 192 h 449"/>
                  <a:gd name="T2" fmla="*/ 199 w 260"/>
                  <a:gd name="T3" fmla="*/ 0 h 449"/>
                  <a:gd name="T4" fmla="*/ 206 w 260"/>
                  <a:gd name="T5" fmla="*/ 21 h 449"/>
                  <a:gd name="T6" fmla="*/ 219 w 260"/>
                  <a:gd name="T7" fmla="*/ 34 h 449"/>
                  <a:gd name="T8" fmla="*/ 219 w 260"/>
                  <a:gd name="T9" fmla="*/ 55 h 449"/>
                  <a:gd name="T10" fmla="*/ 233 w 260"/>
                  <a:gd name="T11" fmla="*/ 69 h 449"/>
                  <a:gd name="T12" fmla="*/ 233 w 260"/>
                  <a:gd name="T13" fmla="*/ 82 h 449"/>
                  <a:gd name="T14" fmla="*/ 239 w 260"/>
                  <a:gd name="T15" fmla="*/ 103 h 449"/>
                  <a:gd name="T16" fmla="*/ 239 w 260"/>
                  <a:gd name="T17" fmla="*/ 116 h 449"/>
                  <a:gd name="T18" fmla="*/ 254 w 260"/>
                  <a:gd name="T19" fmla="*/ 131 h 449"/>
                  <a:gd name="T20" fmla="*/ 246 w 260"/>
                  <a:gd name="T21" fmla="*/ 145 h 449"/>
                  <a:gd name="T22" fmla="*/ 260 w 260"/>
                  <a:gd name="T23" fmla="*/ 158 h 449"/>
                  <a:gd name="T24" fmla="*/ 246 w 260"/>
                  <a:gd name="T25" fmla="*/ 185 h 449"/>
                  <a:gd name="T26" fmla="*/ 260 w 260"/>
                  <a:gd name="T27" fmla="*/ 213 h 449"/>
                  <a:gd name="T28" fmla="*/ 254 w 260"/>
                  <a:gd name="T29" fmla="*/ 240 h 449"/>
                  <a:gd name="T30" fmla="*/ 246 w 260"/>
                  <a:gd name="T31" fmla="*/ 275 h 449"/>
                  <a:gd name="T32" fmla="*/ 246 w 260"/>
                  <a:gd name="T33" fmla="*/ 288 h 449"/>
                  <a:gd name="T34" fmla="*/ 239 w 260"/>
                  <a:gd name="T35" fmla="*/ 303 h 449"/>
                  <a:gd name="T36" fmla="*/ 233 w 260"/>
                  <a:gd name="T37" fmla="*/ 330 h 449"/>
                  <a:gd name="T38" fmla="*/ 219 w 260"/>
                  <a:gd name="T39" fmla="*/ 337 h 449"/>
                  <a:gd name="T40" fmla="*/ 219 w 260"/>
                  <a:gd name="T41" fmla="*/ 337 h 449"/>
                  <a:gd name="T42" fmla="*/ 219 w 260"/>
                  <a:gd name="T43" fmla="*/ 350 h 449"/>
                  <a:gd name="T44" fmla="*/ 216 w 260"/>
                  <a:gd name="T45" fmla="*/ 357 h 449"/>
                  <a:gd name="T46" fmla="*/ 215 w 260"/>
                  <a:gd name="T47" fmla="*/ 360 h 449"/>
                  <a:gd name="T48" fmla="*/ 213 w 260"/>
                  <a:gd name="T49" fmla="*/ 360 h 449"/>
                  <a:gd name="T50" fmla="*/ 213 w 260"/>
                  <a:gd name="T51" fmla="*/ 360 h 449"/>
                  <a:gd name="T52" fmla="*/ 211 w 260"/>
                  <a:gd name="T53" fmla="*/ 360 h 449"/>
                  <a:gd name="T54" fmla="*/ 208 w 260"/>
                  <a:gd name="T55" fmla="*/ 360 h 449"/>
                  <a:gd name="T56" fmla="*/ 200 w 260"/>
                  <a:gd name="T57" fmla="*/ 364 h 449"/>
                  <a:gd name="T58" fmla="*/ 191 w 260"/>
                  <a:gd name="T59" fmla="*/ 370 h 449"/>
                  <a:gd name="T60" fmla="*/ 191 w 260"/>
                  <a:gd name="T61" fmla="*/ 390 h 449"/>
                  <a:gd name="T62" fmla="*/ 172 w 260"/>
                  <a:gd name="T63" fmla="*/ 398 h 449"/>
                  <a:gd name="T64" fmla="*/ 164 w 260"/>
                  <a:gd name="T65" fmla="*/ 419 h 449"/>
                  <a:gd name="T66" fmla="*/ 151 w 260"/>
                  <a:gd name="T67" fmla="*/ 419 h 449"/>
                  <a:gd name="T68" fmla="*/ 151 w 260"/>
                  <a:gd name="T69" fmla="*/ 419 h 449"/>
                  <a:gd name="T70" fmla="*/ 141 w 260"/>
                  <a:gd name="T71" fmla="*/ 426 h 449"/>
                  <a:gd name="T72" fmla="*/ 133 w 260"/>
                  <a:gd name="T73" fmla="*/ 432 h 449"/>
                  <a:gd name="T74" fmla="*/ 131 w 260"/>
                  <a:gd name="T75" fmla="*/ 433 h 449"/>
                  <a:gd name="T76" fmla="*/ 130 w 260"/>
                  <a:gd name="T77" fmla="*/ 433 h 449"/>
                  <a:gd name="T78" fmla="*/ 130 w 260"/>
                  <a:gd name="T79" fmla="*/ 433 h 449"/>
                  <a:gd name="T80" fmla="*/ 129 w 260"/>
                  <a:gd name="T81" fmla="*/ 432 h 449"/>
                  <a:gd name="T82" fmla="*/ 126 w 260"/>
                  <a:gd name="T83" fmla="*/ 432 h 449"/>
                  <a:gd name="T84" fmla="*/ 124 w 260"/>
                  <a:gd name="T85" fmla="*/ 433 h 449"/>
                  <a:gd name="T86" fmla="*/ 103 w 260"/>
                  <a:gd name="T87" fmla="*/ 433 h 449"/>
                  <a:gd name="T88" fmla="*/ 96 w 260"/>
                  <a:gd name="T89" fmla="*/ 433 h 449"/>
                  <a:gd name="T90" fmla="*/ 72 w 260"/>
                  <a:gd name="T91" fmla="*/ 449 h 449"/>
                  <a:gd name="T92" fmla="*/ 53 w 260"/>
                  <a:gd name="T93" fmla="*/ 443 h 449"/>
                  <a:gd name="T94" fmla="*/ 53 w 260"/>
                  <a:gd name="T95" fmla="*/ 443 h 449"/>
                  <a:gd name="T96" fmla="*/ 31 w 260"/>
                  <a:gd name="T97" fmla="*/ 447 h 449"/>
                  <a:gd name="T98" fmla="*/ 14 w 260"/>
                  <a:gd name="T99" fmla="*/ 449 h 449"/>
                  <a:gd name="T100" fmla="*/ 9 w 260"/>
                  <a:gd name="T101" fmla="*/ 449 h 449"/>
                  <a:gd name="T102" fmla="*/ 8 w 260"/>
                  <a:gd name="T103" fmla="*/ 447 h 449"/>
                  <a:gd name="T104" fmla="*/ 7 w 260"/>
                  <a:gd name="T105" fmla="*/ 446 h 449"/>
                  <a:gd name="T106" fmla="*/ 7 w 260"/>
                  <a:gd name="T107" fmla="*/ 446 h 449"/>
                  <a:gd name="T108" fmla="*/ 5 w 260"/>
                  <a:gd name="T109" fmla="*/ 404 h 449"/>
                  <a:gd name="T110" fmla="*/ 3 w 260"/>
                  <a:gd name="T111" fmla="*/ 317 h 449"/>
                  <a:gd name="T112" fmla="*/ 0 w 260"/>
                  <a:gd name="T113" fmla="*/ 192 h 449"/>
                  <a:gd name="T114" fmla="*/ 0 w 260"/>
                  <a:gd name="T115" fmla="*/ 192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60" h="449">
                    <a:moveTo>
                      <a:pt x="0" y="192"/>
                    </a:moveTo>
                    <a:lnTo>
                      <a:pt x="199" y="0"/>
                    </a:lnTo>
                    <a:lnTo>
                      <a:pt x="206" y="21"/>
                    </a:lnTo>
                    <a:lnTo>
                      <a:pt x="219" y="34"/>
                    </a:lnTo>
                    <a:lnTo>
                      <a:pt x="219" y="55"/>
                    </a:lnTo>
                    <a:lnTo>
                      <a:pt x="233" y="69"/>
                    </a:lnTo>
                    <a:lnTo>
                      <a:pt x="233" y="82"/>
                    </a:lnTo>
                    <a:lnTo>
                      <a:pt x="239" y="103"/>
                    </a:lnTo>
                    <a:lnTo>
                      <a:pt x="239" y="116"/>
                    </a:lnTo>
                    <a:lnTo>
                      <a:pt x="254" y="131"/>
                    </a:lnTo>
                    <a:lnTo>
                      <a:pt x="246" y="145"/>
                    </a:lnTo>
                    <a:lnTo>
                      <a:pt x="260" y="158"/>
                    </a:lnTo>
                    <a:lnTo>
                      <a:pt x="246" y="185"/>
                    </a:lnTo>
                    <a:lnTo>
                      <a:pt x="260" y="213"/>
                    </a:lnTo>
                    <a:lnTo>
                      <a:pt x="254" y="240"/>
                    </a:lnTo>
                    <a:lnTo>
                      <a:pt x="246" y="275"/>
                    </a:lnTo>
                    <a:lnTo>
                      <a:pt x="246" y="288"/>
                    </a:lnTo>
                    <a:lnTo>
                      <a:pt x="239" y="303"/>
                    </a:lnTo>
                    <a:lnTo>
                      <a:pt x="233" y="330"/>
                    </a:lnTo>
                    <a:lnTo>
                      <a:pt x="219" y="337"/>
                    </a:lnTo>
                    <a:lnTo>
                      <a:pt x="219" y="337"/>
                    </a:lnTo>
                    <a:lnTo>
                      <a:pt x="219" y="350"/>
                    </a:lnTo>
                    <a:lnTo>
                      <a:pt x="216" y="357"/>
                    </a:lnTo>
                    <a:lnTo>
                      <a:pt x="215" y="360"/>
                    </a:lnTo>
                    <a:lnTo>
                      <a:pt x="213" y="360"/>
                    </a:lnTo>
                    <a:lnTo>
                      <a:pt x="213" y="360"/>
                    </a:lnTo>
                    <a:lnTo>
                      <a:pt x="211" y="360"/>
                    </a:lnTo>
                    <a:lnTo>
                      <a:pt x="208" y="360"/>
                    </a:lnTo>
                    <a:lnTo>
                      <a:pt x="200" y="364"/>
                    </a:lnTo>
                    <a:lnTo>
                      <a:pt x="191" y="370"/>
                    </a:lnTo>
                    <a:lnTo>
                      <a:pt x="191" y="390"/>
                    </a:lnTo>
                    <a:lnTo>
                      <a:pt x="172" y="398"/>
                    </a:lnTo>
                    <a:lnTo>
                      <a:pt x="164" y="419"/>
                    </a:lnTo>
                    <a:lnTo>
                      <a:pt x="151" y="419"/>
                    </a:lnTo>
                    <a:lnTo>
                      <a:pt x="151" y="419"/>
                    </a:lnTo>
                    <a:lnTo>
                      <a:pt x="141" y="426"/>
                    </a:lnTo>
                    <a:lnTo>
                      <a:pt x="133" y="432"/>
                    </a:lnTo>
                    <a:lnTo>
                      <a:pt x="131" y="433"/>
                    </a:lnTo>
                    <a:lnTo>
                      <a:pt x="130" y="433"/>
                    </a:lnTo>
                    <a:lnTo>
                      <a:pt x="130" y="433"/>
                    </a:lnTo>
                    <a:lnTo>
                      <a:pt x="129" y="432"/>
                    </a:lnTo>
                    <a:lnTo>
                      <a:pt x="126" y="432"/>
                    </a:lnTo>
                    <a:lnTo>
                      <a:pt x="124" y="433"/>
                    </a:lnTo>
                    <a:lnTo>
                      <a:pt x="103" y="433"/>
                    </a:lnTo>
                    <a:lnTo>
                      <a:pt x="96" y="433"/>
                    </a:lnTo>
                    <a:lnTo>
                      <a:pt x="72" y="449"/>
                    </a:lnTo>
                    <a:lnTo>
                      <a:pt x="53" y="443"/>
                    </a:lnTo>
                    <a:lnTo>
                      <a:pt x="53" y="443"/>
                    </a:lnTo>
                    <a:lnTo>
                      <a:pt x="31" y="447"/>
                    </a:lnTo>
                    <a:lnTo>
                      <a:pt x="14" y="449"/>
                    </a:lnTo>
                    <a:lnTo>
                      <a:pt x="9" y="449"/>
                    </a:lnTo>
                    <a:lnTo>
                      <a:pt x="8" y="447"/>
                    </a:lnTo>
                    <a:lnTo>
                      <a:pt x="7" y="446"/>
                    </a:lnTo>
                    <a:lnTo>
                      <a:pt x="7" y="446"/>
                    </a:lnTo>
                    <a:lnTo>
                      <a:pt x="5" y="404"/>
                    </a:lnTo>
                    <a:lnTo>
                      <a:pt x="3" y="317"/>
                    </a:lnTo>
                    <a:lnTo>
                      <a:pt x="0" y="192"/>
                    </a:lnTo>
                    <a:lnTo>
                      <a:pt x="0" y="192"/>
                    </a:lnTo>
                    <a:close/>
                  </a:path>
                </a:pathLst>
              </a:custGeom>
              <a:solidFill>
                <a:srgbClr val="CC99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12" name="Freeform 23">
              <a:extLst>
                <a:ext uri="{FF2B5EF4-FFF2-40B4-BE49-F238E27FC236}">
                  <a16:creationId xmlns:a16="http://schemas.microsoft.com/office/drawing/2014/main" id="{23980EB3-241C-77EE-E7FA-B76B8957E1FF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3875" y="2357438"/>
              <a:ext cx="198438" cy="157163"/>
            </a:xfrm>
            <a:custGeom>
              <a:avLst/>
              <a:gdLst>
                <a:gd name="T0" fmla="*/ 125 w 125"/>
                <a:gd name="T1" fmla="*/ 52 h 99"/>
                <a:gd name="T2" fmla="*/ 122 w 125"/>
                <a:gd name="T3" fmla="*/ 28 h 99"/>
                <a:gd name="T4" fmla="*/ 117 w 125"/>
                <a:gd name="T5" fmla="*/ 9 h 99"/>
                <a:gd name="T6" fmla="*/ 112 w 125"/>
                <a:gd name="T7" fmla="*/ 2 h 99"/>
                <a:gd name="T8" fmla="*/ 109 w 125"/>
                <a:gd name="T9" fmla="*/ 0 h 99"/>
                <a:gd name="T10" fmla="*/ 101 w 125"/>
                <a:gd name="T11" fmla="*/ 0 h 99"/>
                <a:gd name="T12" fmla="*/ 96 w 125"/>
                <a:gd name="T13" fmla="*/ 4 h 99"/>
                <a:gd name="T14" fmla="*/ 94 w 125"/>
                <a:gd name="T15" fmla="*/ 11 h 99"/>
                <a:gd name="T16" fmla="*/ 95 w 125"/>
                <a:gd name="T17" fmla="*/ 13 h 99"/>
                <a:gd name="T18" fmla="*/ 99 w 125"/>
                <a:gd name="T19" fmla="*/ 22 h 99"/>
                <a:gd name="T20" fmla="*/ 96 w 125"/>
                <a:gd name="T21" fmla="*/ 26 h 99"/>
                <a:gd name="T22" fmla="*/ 94 w 125"/>
                <a:gd name="T23" fmla="*/ 26 h 99"/>
                <a:gd name="T24" fmla="*/ 68 w 125"/>
                <a:gd name="T25" fmla="*/ 26 h 99"/>
                <a:gd name="T26" fmla="*/ 62 w 125"/>
                <a:gd name="T27" fmla="*/ 28 h 99"/>
                <a:gd name="T28" fmla="*/ 47 w 125"/>
                <a:gd name="T29" fmla="*/ 37 h 99"/>
                <a:gd name="T30" fmla="*/ 42 w 125"/>
                <a:gd name="T31" fmla="*/ 39 h 99"/>
                <a:gd name="T32" fmla="*/ 36 w 125"/>
                <a:gd name="T33" fmla="*/ 41 h 99"/>
                <a:gd name="T34" fmla="*/ 26 w 125"/>
                <a:gd name="T35" fmla="*/ 47 h 99"/>
                <a:gd name="T36" fmla="*/ 1 w 125"/>
                <a:gd name="T37" fmla="*/ 64 h 99"/>
                <a:gd name="T38" fmla="*/ 0 w 125"/>
                <a:gd name="T39" fmla="*/ 68 h 99"/>
                <a:gd name="T40" fmla="*/ 0 w 125"/>
                <a:gd name="T41" fmla="*/ 84 h 99"/>
                <a:gd name="T42" fmla="*/ 1 w 125"/>
                <a:gd name="T43" fmla="*/ 89 h 99"/>
                <a:gd name="T44" fmla="*/ 5 w 125"/>
                <a:gd name="T45" fmla="*/ 90 h 99"/>
                <a:gd name="T46" fmla="*/ 21 w 125"/>
                <a:gd name="T47" fmla="*/ 89 h 99"/>
                <a:gd name="T48" fmla="*/ 26 w 125"/>
                <a:gd name="T49" fmla="*/ 90 h 99"/>
                <a:gd name="T50" fmla="*/ 39 w 125"/>
                <a:gd name="T51" fmla="*/ 94 h 99"/>
                <a:gd name="T52" fmla="*/ 48 w 125"/>
                <a:gd name="T53" fmla="*/ 99 h 99"/>
                <a:gd name="T54" fmla="*/ 52 w 125"/>
                <a:gd name="T55" fmla="*/ 99 h 99"/>
                <a:gd name="T56" fmla="*/ 60 w 125"/>
                <a:gd name="T57" fmla="*/ 98 h 99"/>
                <a:gd name="T58" fmla="*/ 66 w 125"/>
                <a:gd name="T59" fmla="*/ 90 h 99"/>
                <a:gd name="T60" fmla="*/ 78 w 125"/>
                <a:gd name="T61" fmla="*/ 89 h 99"/>
                <a:gd name="T62" fmla="*/ 83 w 125"/>
                <a:gd name="T63" fmla="*/ 88 h 99"/>
                <a:gd name="T64" fmla="*/ 94 w 125"/>
                <a:gd name="T65" fmla="*/ 79 h 99"/>
                <a:gd name="T66" fmla="*/ 99 w 125"/>
                <a:gd name="T67" fmla="*/ 42 h 99"/>
                <a:gd name="T68" fmla="*/ 109 w 125"/>
                <a:gd name="T69" fmla="*/ 54 h 99"/>
                <a:gd name="T70" fmla="*/ 114 w 125"/>
                <a:gd name="T71" fmla="*/ 58 h 99"/>
                <a:gd name="T72" fmla="*/ 118 w 125"/>
                <a:gd name="T73" fmla="*/ 59 h 99"/>
                <a:gd name="T74" fmla="*/ 125 w 125"/>
                <a:gd name="T75" fmla="*/ 5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5" h="99">
                  <a:moveTo>
                    <a:pt x="125" y="52"/>
                  </a:moveTo>
                  <a:lnTo>
                    <a:pt x="125" y="52"/>
                  </a:lnTo>
                  <a:lnTo>
                    <a:pt x="125" y="45"/>
                  </a:lnTo>
                  <a:lnTo>
                    <a:pt x="122" y="28"/>
                  </a:lnTo>
                  <a:lnTo>
                    <a:pt x="120" y="19"/>
                  </a:lnTo>
                  <a:lnTo>
                    <a:pt x="117" y="9"/>
                  </a:lnTo>
                  <a:lnTo>
                    <a:pt x="114" y="3"/>
                  </a:lnTo>
                  <a:lnTo>
                    <a:pt x="112" y="2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4" y="0"/>
                  </a:lnTo>
                  <a:lnTo>
                    <a:pt x="101" y="0"/>
                  </a:lnTo>
                  <a:lnTo>
                    <a:pt x="99" y="2"/>
                  </a:lnTo>
                  <a:lnTo>
                    <a:pt x="96" y="4"/>
                  </a:lnTo>
                  <a:lnTo>
                    <a:pt x="94" y="8"/>
                  </a:lnTo>
                  <a:lnTo>
                    <a:pt x="94" y="11"/>
                  </a:lnTo>
                  <a:lnTo>
                    <a:pt x="94" y="11"/>
                  </a:lnTo>
                  <a:lnTo>
                    <a:pt x="95" y="13"/>
                  </a:lnTo>
                  <a:lnTo>
                    <a:pt x="98" y="19"/>
                  </a:lnTo>
                  <a:lnTo>
                    <a:pt x="99" y="22"/>
                  </a:lnTo>
                  <a:lnTo>
                    <a:pt x="98" y="25"/>
                  </a:lnTo>
                  <a:lnTo>
                    <a:pt x="96" y="26"/>
                  </a:lnTo>
                  <a:lnTo>
                    <a:pt x="94" y="26"/>
                  </a:lnTo>
                  <a:lnTo>
                    <a:pt x="94" y="26"/>
                  </a:lnTo>
                  <a:lnTo>
                    <a:pt x="81" y="25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62" y="28"/>
                  </a:lnTo>
                  <a:lnTo>
                    <a:pt x="57" y="30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2" y="39"/>
                  </a:lnTo>
                  <a:lnTo>
                    <a:pt x="40" y="39"/>
                  </a:lnTo>
                  <a:lnTo>
                    <a:pt x="36" y="41"/>
                  </a:lnTo>
                  <a:lnTo>
                    <a:pt x="26" y="47"/>
                  </a:lnTo>
                  <a:lnTo>
                    <a:pt x="26" y="47"/>
                  </a:lnTo>
                  <a:lnTo>
                    <a:pt x="5" y="60"/>
                  </a:lnTo>
                  <a:lnTo>
                    <a:pt x="1" y="64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0" y="73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1" y="89"/>
                  </a:lnTo>
                  <a:lnTo>
                    <a:pt x="3" y="89"/>
                  </a:lnTo>
                  <a:lnTo>
                    <a:pt x="5" y="90"/>
                  </a:lnTo>
                  <a:lnTo>
                    <a:pt x="10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6" y="90"/>
                  </a:lnTo>
                  <a:lnTo>
                    <a:pt x="31" y="92"/>
                  </a:lnTo>
                  <a:lnTo>
                    <a:pt x="39" y="94"/>
                  </a:lnTo>
                  <a:lnTo>
                    <a:pt x="44" y="98"/>
                  </a:lnTo>
                  <a:lnTo>
                    <a:pt x="48" y="99"/>
                  </a:lnTo>
                  <a:lnTo>
                    <a:pt x="52" y="99"/>
                  </a:lnTo>
                  <a:lnTo>
                    <a:pt x="52" y="99"/>
                  </a:lnTo>
                  <a:lnTo>
                    <a:pt x="56" y="99"/>
                  </a:lnTo>
                  <a:lnTo>
                    <a:pt x="60" y="98"/>
                  </a:lnTo>
                  <a:lnTo>
                    <a:pt x="64" y="94"/>
                  </a:lnTo>
                  <a:lnTo>
                    <a:pt x="66" y="90"/>
                  </a:lnTo>
                  <a:lnTo>
                    <a:pt x="68" y="89"/>
                  </a:lnTo>
                  <a:lnTo>
                    <a:pt x="78" y="89"/>
                  </a:lnTo>
                  <a:lnTo>
                    <a:pt x="78" y="89"/>
                  </a:lnTo>
                  <a:lnTo>
                    <a:pt x="83" y="88"/>
                  </a:lnTo>
                  <a:lnTo>
                    <a:pt x="88" y="84"/>
                  </a:lnTo>
                  <a:lnTo>
                    <a:pt x="94" y="79"/>
                  </a:lnTo>
                  <a:lnTo>
                    <a:pt x="99" y="42"/>
                  </a:lnTo>
                  <a:lnTo>
                    <a:pt x="99" y="42"/>
                  </a:lnTo>
                  <a:lnTo>
                    <a:pt x="104" y="49"/>
                  </a:lnTo>
                  <a:lnTo>
                    <a:pt x="109" y="54"/>
                  </a:lnTo>
                  <a:lnTo>
                    <a:pt x="114" y="58"/>
                  </a:lnTo>
                  <a:lnTo>
                    <a:pt x="114" y="58"/>
                  </a:lnTo>
                  <a:lnTo>
                    <a:pt x="117" y="59"/>
                  </a:lnTo>
                  <a:lnTo>
                    <a:pt x="118" y="59"/>
                  </a:lnTo>
                  <a:lnTo>
                    <a:pt x="122" y="56"/>
                  </a:lnTo>
                  <a:lnTo>
                    <a:pt x="125" y="52"/>
                  </a:lnTo>
                  <a:lnTo>
                    <a:pt x="125" y="52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9456B826-55D5-057D-AEAE-E96B34915179}"/>
              </a:ext>
            </a:extLst>
          </p:cNvPr>
          <p:cNvGrpSpPr/>
          <p:nvPr/>
        </p:nvGrpSpPr>
        <p:grpSpPr>
          <a:xfrm>
            <a:off x="1622911" y="3794862"/>
            <a:ext cx="833293" cy="2582537"/>
            <a:chOff x="5054600" y="3025776"/>
            <a:chExt cx="1184275" cy="3670300"/>
          </a:xfrm>
        </p:grpSpPr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2EA4FF5E-BD95-B867-730F-C2981F1B96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54600" y="3025776"/>
              <a:ext cx="1184275" cy="3670300"/>
            </a:xfrm>
            <a:custGeom>
              <a:avLst/>
              <a:gdLst>
                <a:gd name="T0" fmla="*/ 514 w 746"/>
                <a:gd name="T1" fmla="*/ 316 h 2312"/>
                <a:gd name="T2" fmla="*/ 525 w 746"/>
                <a:gd name="T3" fmla="*/ 261 h 2312"/>
                <a:gd name="T4" fmla="*/ 544 w 746"/>
                <a:gd name="T5" fmla="*/ 201 h 2312"/>
                <a:gd name="T6" fmla="*/ 530 w 746"/>
                <a:gd name="T7" fmla="*/ 106 h 2312"/>
                <a:gd name="T8" fmla="*/ 513 w 746"/>
                <a:gd name="T9" fmla="*/ 68 h 2312"/>
                <a:gd name="T10" fmla="*/ 469 w 746"/>
                <a:gd name="T11" fmla="*/ 11 h 2312"/>
                <a:gd name="T12" fmla="*/ 416 w 746"/>
                <a:gd name="T13" fmla="*/ 13 h 2312"/>
                <a:gd name="T14" fmla="*/ 375 w 746"/>
                <a:gd name="T15" fmla="*/ 7 h 2312"/>
                <a:gd name="T16" fmla="*/ 314 w 746"/>
                <a:gd name="T17" fmla="*/ 42 h 2312"/>
                <a:gd name="T18" fmla="*/ 263 w 746"/>
                <a:gd name="T19" fmla="*/ 100 h 2312"/>
                <a:gd name="T20" fmla="*/ 254 w 746"/>
                <a:gd name="T21" fmla="*/ 153 h 2312"/>
                <a:gd name="T22" fmla="*/ 271 w 746"/>
                <a:gd name="T23" fmla="*/ 213 h 2312"/>
                <a:gd name="T24" fmla="*/ 270 w 746"/>
                <a:gd name="T25" fmla="*/ 231 h 2312"/>
                <a:gd name="T26" fmla="*/ 282 w 746"/>
                <a:gd name="T27" fmla="*/ 257 h 2312"/>
                <a:gd name="T28" fmla="*/ 275 w 746"/>
                <a:gd name="T29" fmla="*/ 283 h 2312"/>
                <a:gd name="T30" fmla="*/ 296 w 746"/>
                <a:gd name="T31" fmla="*/ 299 h 2312"/>
                <a:gd name="T32" fmla="*/ 314 w 746"/>
                <a:gd name="T33" fmla="*/ 312 h 2312"/>
                <a:gd name="T34" fmla="*/ 332 w 746"/>
                <a:gd name="T35" fmla="*/ 335 h 2312"/>
                <a:gd name="T36" fmla="*/ 322 w 746"/>
                <a:gd name="T37" fmla="*/ 377 h 2312"/>
                <a:gd name="T38" fmla="*/ 155 w 746"/>
                <a:gd name="T39" fmla="*/ 442 h 2312"/>
                <a:gd name="T40" fmla="*/ 26 w 746"/>
                <a:gd name="T41" fmla="*/ 727 h 2312"/>
                <a:gd name="T42" fmla="*/ 26 w 746"/>
                <a:gd name="T43" fmla="*/ 818 h 2312"/>
                <a:gd name="T44" fmla="*/ 6 w 746"/>
                <a:gd name="T45" fmla="*/ 981 h 2312"/>
                <a:gd name="T46" fmla="*/ 8 w 746"/>
                <a:gd name="T47" fmla="*/ 1047 h 2312"/>
                <a:gd name="T48" fmla="*/ 181 w 746"/>
                <a:gd name="T49" fmla="*/ 946 h 2312"/>
                <a:gd name="T50" fmla="*/ 166 w 746"/>
                <a:gd name="T51" fmla="*/ 1127 h 2312"/>
                <a:gd name="T52" fmla="*/ 134 w 746"/>
                <a:gd name="T53" fmla="*/ 1333 h 2312"/>
                <a:gd name="T54" fmla="*/ 233 w 746"/>
                <a:gd name="T55" fmla="*/ 2145 h 2312"/>
                <a:gd name="T56" fmla="*/ 291 w 746"/>
                <a:gd name="T57" fmla="*/ 2163 h 2312"/>
                <a:gd name="T58" fmla="*/ 297 w 746"/>
                <a:gd name="T59" fmla="*/ 2218 h 2312"/>
                <a:gd name="T60" fmla="*/ 270 w 746"/>
                <a:gd name="T61" fmla="*/ 2252 h 2312"/>
                <a:gd name="T62" fmla="*/ 282 w 746"/>
                <a:gd name="T63" fmla="*/ 2299 h 2312"/>
                <a:gd name="T64" fmla="*/ 369 w 746"/>
                <a:gd name="T65" fmla="*/ 2312 h 2312"/>
                <a:gd name="T66" fmla="*/ 401 w 746"/>
                <a:gd name="T67" fmla="*/ 2300 h 2312"/>
                <a:gd name="T68" fmla="*/ 419 w 746"/>
                <a:gd name="T69" fmla="*/ 2300 h 2312"/>
                <a:gd name="T70" fmla="*/ 452 w 746"/>
                <a:gd name="T71" fmla="*/ 2312 h 2312"/>
                <a:gd name="T72" fmla="*/ 539 w 746"/>
                <a:gd name="T73" fmla="*/ 2299 h 2312"/>
                <a:gd name="T74" fmla="*/ 551 w 746"/>
                <a:gd name="T75" fmla="*/ 2252 h 2312"/>
                <a:gd name="T76" fmla="*/ 524 w 746"/>
                <a:gd name="T77" fmla="*/ 2218 h 2312"/>
                <a:gd name="T78" fmla="*/ 503 w 746"/>
                <a:gd name="T79" fmla="*/ 2156 h 2312"/>
                <a:gd name="T80" fmla="*/ 598 w 746"/>
                <a:gd name="T81" fmla="*/ 2156 h 2312"/>
                <a:gd name="T82" fmla="*/ 660 w 746"/>
                <a:gd name="T83" fmla="*/ 1275 h 2312"/>
                <a:gd name="T84" fmla="*/ 638 w 746"/>
                <a:gd name="T85" fmla="*/ 1111 h 2312"/>
                <a:gd name="T86" fmla="*/ 604 w 746"/>
                <a:gd name="T87" fmla="*/ 1008 h 2312"/>
                <a:gd name="T88" fmla="*/ 611 w 746"/>
                <a:gd name="T89" fmla="*/ 874 h 2312"/>
                <a:gd name="T90" fmla="*/ 663 w 746"/>
                <a:gd name="T91" fmla="*/ 987 h 2312"/>
                <a:gd name="T92" fmla="*/ 708 w 746"/>
                <a:gd name="T93" fmla="*/ 1033 h 2312"/>
                <a:gd name="T94" fmla="*/ 740 w 746"/>
                <a:gd name="T95" fmla="*/ 990 h 2312"/>
                <a:gd name="T96" fmla="*/ 738 w 746"/>
                <a:gd name="T97" fmla="*/ 831 h 2312"/>
                <a:gd name="T98" fmla="*/ 685 w 746"/>
                <a:gd name="T99" fmla="*/ 472 h 2312"/>
                <a:gd name="T100" fmla="*/ 650 w 746"/>
                <a:gd name="T101" fmla="*/ 440 h 2312"/>
                <a:gd name="T102" fmla="*/ 530 w 746"/>
                <a:gd name="T103" fmla="*/ 403 h 2312"/>
                <a:gd name="T104" fmla="*/ 494 w 746"/>
                <a:gd name="T105" fmla="*/ 304 h 2312"/>
                <a:gd name="T106" fmla="*/ 509 w 746"/>
                <a:gd name="T107" fmla="*/ 299 h 2312"/>
                <a:gd name="T108" fmla="*/ 509 w 746"/>
                <a:gd name="T109" fmla="*/ 330 h 23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746" h="2312">
                  <a:moveTo>
                    <a:pt x="509" y="299"/>
                  </a:moveTo>
                  <a:lnTo>
                    <a:pt x="509" y="299"/>
                  </a:lnTo>
                  <a:lnTo>
                    <a:pt x="509" y="307"/>
                  </a:lnTo>
                  <a:lnTo>
                    <a:pt x="509" y="315"/>
                  </a:lnTo>
                  <a:lnTo>
                    <a:pt x="509" y="328"/>
                  </a:lnTo>
                  <a:lnTo>
                    <a:pt x="509" y="328"/>
                  </a:lnTo>
                  <a:lnTo>
                    <a:pt x="514" y="316"/>
                  </a:lnTo>
                  <a:lnTo>
                    <a:pt x="517" y="308"/>
                  </a:lnTo>
                  <a:lnTo>
                    <a:pt x="520" y="299"/>
                  </a:lnTo>
                  <a:lnTo>
                    <a:pt x="520" y="299"/>
                  </a:lnTo>
                  <a:lnTo>
                    <a:pt x="524" y="283"/>
                  </a:lnTo>
                  <a:lnTo>
                    <a:pt x="525" y="278"/>
                  </a:lnTo>
                  <a:lnTo>
                    <a:pt x="525" y="278"/>
                  </a:lnTo>
                  <a:lnTo>
                    <a:pt x="525" y="261"/>
                  </a:lnTo>
                  <a:lnTo>
                    <a:pt x="526" y="248"/>
                  </a:lnTo>
                  <a:lnTo>
                    <a:pt x="527" y="242"/>
                  </a:lnTo>
                  <a:lnTo>
                    <a:pt x="530" y="236"/>
                  </a:lnTo>
                  <a:lnTo>
                    <a:pt x="530" y="236"/>
                  </a:lnTo>
                  <a:lnTo>
                    <a:pt x="535" y="226"/>
                  </a:lnTo>
                  <a:lnTo>
                    <a:pt x="540" y="214"/>
                  </a:lnTo>
                  <a:lnTo>
                    <a:pt x="544" y="201"/>
                  </a:lnTo>
                  <a:lnTo>
                    <a:pt x="546" y="195"/>
                  </a:lnTo>
                  <a:lnTo>
                    <a:pt x="546" y="189"/>
                  </a:lnTo>
                  <a:lnTo>
                    <a:pt x="546" y="189"/>
                  </a:lnTo>
                  <a:lnTo>
                    <a:pt x="543" y="171"/>
                  </a:lnTo>
                  <a:lnTo>
                    <a:pt x="538" y="145"/>
                  </a:lnTo>
                  <a:lnTo>
                    <a:pt x="530" y="106"/>
                  </a:lnTo>
                  <a:lnTo>
                    <a:pt x="530" y="106"/>
                  </a:lnTo>
                  <a:lnTo>
                    <a:pt x="527" y="100"/>
                  </a:lnTo>
                  <a:lnTo>
                    <a:pt x="524" y="89"/>
                  </a:lnTo>
                  <a:lnTo>
                    <a:pt x="518" y="80"/>
                  </a:lnTo>
                  <a:lnTo>
                    <a:pt x="514" y="75"/>
                  </a:lnTo>
                  <a:lnTo>
                    <a:pt x="514" y="75"/>
                  </a:lnTo>
                  <a:lnTo>
                    <a:pt x="513" y="72"/>
                  </a:lnTo>
                  <a:lnTo>
                    <a:pt x="513" y="68"/>
                  </a:lnTo>
                  <a:lnTo>
                    <a:pt x="512" y="56"/>
                  </a:lnTo>
                  <a:lnTo>
                    <a:pt x="509" y="50"/>
                  </a:lnTo>
                  <a:lnTo>
                    <a:pt x="507" y="42"/>
                  </a:lnTo>
                  <a:lnTo>
                    <a:pt x="501" y="34"/>
                  </a:lnTo>
                  <a:lnTo>
                    <a:pt x="494" y="28"/>
                  </a:lnTo>
                  <a:lnTo>
                    <a:pt x="494" y="28"/>
                  </a:lnTo>
                  <a:lnTo>
                    <a:pt x="469" y="11"/>
                  </a:lnTo>
                  <a:lnTo>
                    <a:pt x="452" y="2"/>
                  </a:lnTo>
                  <a:lnTo>
                    <a:pt x="452" y="2"/>
                  </a:lnTo>
                  <a:lnTo>
                    <a:pt x="447" y="0"/>
                  </a:lnTo>
                  <a:lnTo>
                    <a:pt x="440" y="2"/>
                  </a:lnTo>
                  <a:lnTo>
                    <a:pt x="432" y="3"/>
                  </a:lnTo>
                  <a:lnTo>
                    <a:pt x="426" y="7"/>
                  </a:lnTo>
                  <a:lnTo>
                    <a:pt x="416" y="13"/>
                  </a:lnTo>
                  <a:lnTo>
                    <a:pt x="410" y="17"/>
                  </a:lnTo>
                  <a:lnTo>
                    <a:pt x="410" y="17"/>
                  </a:lnTo>
                  <a:lnTo>
                    <a:pt x="406" y="15"/>
                  </a:lnTo>
                  <a:lnTo>
                    <a:pt x="401" y="12"/>
                  </a:lnTo>
                  <a:lnTo>
                    <a:pt x="393" y="10"/>
                  </a:lnTo>
                  <a:lnTo>
                    <a:pt x="386" y="8"/>
                  </a:lnTo>
                  <a:lnTo>
                    <a:pt x="375" y="7"/>
                  </a:lnTo>
                  <a:lnTo>
                    <a:pt x="365" y="8"/>
                  </a:lnTo>
                  <a:lnTo>
                    <a:pt x="353" y="12"/>
                  </a:lnTo>
                  <a:lnTo>
                    <a:pt x="353" y="12"/>
                  </a:lnTo>
                  <a:lnTo>
                    <a:pt x="341" y="19"/>
                  </a:lnTo>
                  <a:lnTo>
                    <a:pt x="331" y="25"/>
                  </a:lnTo>
                  <a:lnTo>
                    <a:pt x="322" y="34"/>
                  </a:lnTo>
                  <a:lnTo>
                    <a:pt x="314" y="42"/>
                  </a:lnTo>
                  <a:lnTo>
                    <a:pt x="300" y="59"/>
                  </a:lnTo>
                  <a:lnTo>
                    <a:pt x="295" y="66"/>
                  </a:lnTo>
                  <a:lnTo>
                    <a:pt x="291" y="70"/>
                  </a:lnTo>
                  <a:lnTo>
                    <a:pt x="291" y="70"/>
                  </a:lnTo>
                  <a:lnTo>
                    <a:pt x="282" y="77"/>
                  </a:lnTo>
                  <a:lnTo>
                    <a:pt x="272" y="88"/>
                  </a:lnTo>
                  <a:lnTo>
                    <a:pt x="263" y="100"/>
                  </a:lnTo>
                  <a:lnTo>
                    <a:pt x="261" y="105"/>
                  </a:lnTo>
                  <a:lnTo>
                    <a:pt x="259" y="111"/>
                  </a:lnTo>
                  <a:lnTo>
                    <a:pt x="259" y="111"/>
                  </a:lnTo>
                  <a:lnTo>
                    <a:pt x="254" y="135"/>
                  </a:lnTo>
                  <a:lnTo>
                    <a:pt x="253" y="145"/>
                  </a:lnTo>
                  <a:lnTo>
                    <a:pt x="253" y="149"/>
                  </a:lnTo>
                  <a:lnTo>
                    <a:pt x="254" y="153"/>
                  </a:lnTo>
                  <a:lnTo>
                    <a:pt x="254" y="153"/>
                  </a:lnTo>
                  <a:lnTo>
                    <a:pt x="258" y="163"/>
                  </a:lnTo>
                  <a:lnTo>
                    <a:pt x="263" y="179"/>
                  </a:lnTo>
                  <a:lnTo>
                    <a:pt x="270" y="200"/>
                  </a:lnTo>
                  <a:lnTo>
                    <a:pt x="270" y="200"/>
                  </a:lnTo>
                  <a:lnTo>
                    <a:pt x="271" y="208"/>
                  </a:lnTo>
                  <a:lnTo>
                    <a:pt x="271" y="213"/>
                  </a:lnTo>
                  <a:lnTo>
                    <a:pt x="271" y="214"/>
                  </a:lnTo>
                  <a:lnTo>
                    <a:pt x="270" y="216"/>
                  </a:lnTo>
                  <a:lnTo>
                    <a:pt x="270" y="216"/>
                  </a:lnTo>
                  <a:lnTo>
                    <a:pt x="268" y="217"/>
                  </a:lnTo>
                  <a:lnTo>
                    <a:pt x="268" y="221"/>
                  </a:lnTo>
                  <a:lnTo>
                    <a:pt x="270" y="231"/>
                  </a:lnTo>
                  <a:lnTo>
                    <a:pt x="270" y="231"/>
                  </a:lnTo>
                  <a:lnTo>
                    <a:pt x="271" y="239"/>
                  </a:lnTo>
                  <a:lnTo>
                    <a:pt x="275" y="248"/>
                  </a:lnTo>
                  <a:lnTo>
                    <a:pt x="278" y="256"/>
                  </a:lnTo>
                  <a:lnTo>
                    <a:pt x="279" y="257"/>
                  </a:lnTo>
                  <a:lnTo>
                    <a:pt x="280" y="257"/>
                  </a:lnTo>
                  <a:lnTo>
                    <a:pt x="280" y="257"/>
                  </a:lnTo>
                  <a:lnTo>
                    <a:pt x="282" y="257"/>
                  </a:lnTo>
                  <a:lnTo>
                    <a:pt x="280" y="260"/>
                  </a:lnTo>
                  <a:lnTo>
                    <a:pt x="279" y="268"/>
                  </a:lnTo>
                  <a:lnTo>
                    <a:pt x="275" y="278"/>
                  </a:lnTo>
                  <a:lnTo>
                    <a:pt x="275" y="278"/>
                  </a:lnTo>
                  <a:lnTo>
                    <a:pt x="274" y="282"/>
                  </a:lnTo>
                  <a:lnTo>
                    <a:pt x="274" y="283"/>
                  </a:lnTo>
                  <a:lnTo>
                    <a:pt x="275" y="283"/>
                  </a:lnTo>
                  <a:lnTo>
                    <a:pt x="278" y="282"/>
                  </a:lnTo>
                  <a:lnTo>
                    <a:pt x="280" y="279"/>
                  </a:lnTo>
                  <a:lnTo>
                    <a:pt x="291" y="268"/>
                  </a:lnTo>
                  <a:lnTo>
                    <a:pt x="291" y="268"/>
                  </a:lnTo>
                  <a:lnTo>
                    <a:pt x="293" y="282"/>
                  </a:lnTo>
                  <a:lnTo>
                    <a:pt x="296" y="299"/>
                  </a:lnTo>
                  <a:lnTo>
                    <a:pt x="296" y="299"/>
                  </a:lnTo>
                  <a:lnTo>
                    <a:pt x="306" y="325"/>
                  </a:lnTo>
                  <a:lnTo>
                    <a:pt x="306" y="325"/>
                  </a:lnTo>
                  <a:lnTo>
                    <a:pt x="308" y="321"/>
                  </a:lnTo>
                  <a:lnTo>
                    <a:pt x="309" y="316"/>
                  </a:lnTo>
                  <a:lnTo>
                    <a:pt x="310" y="313"/>
                  </a:lnTo>
                  <a:lnTo>
                    <a:pt x="313" y="311"/>
                  </a:lnTo>
                  <a:lnTo>
                    <a:pt x="314" y="312"/>
                  </a:lnTo>
                  <a:lnTo>
                    <a:pt x="317" y="315"/>
                  </a:lnTo>
                  <a:lnTo>
                    <a:pt x="317" y="315"/>
                  </a:lnTo>
                  <a:lnTo>
                    <a:pt x="322" y="322"/>
                  </a:lnTo>
                  <a:lnTo>
                    <a:pt x="327" y="329"/>
                  </a:lnTo>
                  <a:lnTo>
                    <a:pt x="331" y="333"/>
                  </a:lnTo>
                  <a:lnTo>
                    <a:pt x="332" y="334"/>
                  </a:lnTo>
                  <a:lnTo>
                    <a:pt x="332" y="335"/>
                  </a:lnTo>
                  <a:lnTo>
                    <a:pt x="332" y="335"/>
                  </a:lnTo>
                  <a:lnTo>
                    <a:pt x="330" y="352"/>
                  </a:lnTo>
                  <a:lnTo>
                    <a:pt x="327" y="367"/>
                  </a:lnTo>
                  <a:lnTo>
                    <a:pt x="327" y="367"/>
                  </a:lnTo>
                  <a:lnTo>
                    <a:pt x="327" y="371"/>
                  </a:lnTo>
                  <a:lnTo>
                    <a:pt x="326" y="375"/>
                  </a:lnTo>
                  <a:lnTo>
                    <a:pt x="322" y="377"/>
                  </a:lnTo>
                  <a:lnTo>
                    <a:pt x="322" y="377"/>
                  </a:lnTo>
                  <a:lnTo>
                    <a:pt x="258" y="402"/>
                  </a:lnTo>
                  <a:lnTo>
                    <a:pt x="214" y="419"/>
                  </a:lnTo>
                  <a:lnTo>
                    <a:pt x="187" y="429"/>
                  </a:lnTo>
                  <a:lnTo>
                    <a:pt x="187" y="429"/>
                  </a:lnTo>
                  <a:lnTo>
                    <a:pt x="171" y="435"/>
                  </a:lnTo>
                  <a:lnTo>
                    <a:pt x="155" y="442"/>
                  </a:lnTo>
                  <a:lnTo>
                    <a:pt x="142" y="452"/>
                  </a:lnTo>
                  <a:lnTo>
                    <a:pt x="137" y="457"/>
                  </a:lnTo>
                  <a:lnTo>
                    <a:pt x="134" y="461"/>
                  </a:lnTo>
                  <a:lnTo>
                    <a:pt x="134" y="461"/>
                  </a:lnTo>
                  <a:lnTo>
                    <a:pt x="78" y="601"/>
                  </a:lnTo>
                  <a:lnTo>
                    <a:pt x="41" y="695"/>
                  </a:lnTo>
                  <a:lnTo>
                    <a:pt x="26" y="727"/>
                  </a:lnTo>
                  <a:lnTo>
                    <a:pt x="20" y="742"/>
                  </a:lnTo>
                  <a:lnTo>
                    <a:pt x="20" y="742"/>
                  </a:lnTo>
                  <a:lnTo>
                    <a:pt x="19" y="745"/>
                  </a:lnTo>
                  <a:lnTo>
                    <a:pt x="19" y="750"/>
                  </a:lnTo>
                  <a:lnTo>
                    <a:pt x="19" y="762"/>
                  </a:lnTo>
                  <a:lnTo>
                    <a:pt x="24" y="797"/>
                  </a:lnTo>
                  <a:lnTo>
                    <a:pt x="26" y="818"/>
                  </a:lnTo>
                  <a:lnTo>
                    <a:pt x="28" y="839"/>
                  </a:lnTo>
                  <a:lnTo>
                    <a:pt x="28" y="860"/>
                  </a:lnTo>
                  <a:lnTo>
                    <a:pt x="26" y="869"/>
                  </a:lnTo>
                  <a:lnTo>
                    <a:pt x="25" y="878"/>
                  </a:lnTo>
                  <a:lnTo>
                    <a:pt x="25" y="878"/>
                  </a:lnTo>
                  <a:lnTo>
                    <a:pt x="16" y="925"/>
                  </a:lnTo>
                  <a:lnTo>
                    <a:pt x="6" y="981"/>
                  </a:lnTo>
                  <a:lnTo>
                    <a:pt x="3" y="1008"/>
                  </a:lnTo>
                  <a:lnTo>
                    <a:pt x="0" y="1029"/>
                  </a:lnTo>
                  <a:lnTo>
                    <a:pt x="0" y="1045"/>
                  </a:lnTo>
                  <a:lnTo>
                    <a:pt x="2" y="1049"/>
                  </a:lnTo>
                  <a:lnTo>
                    <a:pt x="4" y="1050"/>
                  </a:lnTo>
                  <a:lnTo>
                    <a:pt x="4" y="1050"/>
                  </a:lnTo>
                  <a:lnTo>
                    <a:pt x="8" y="1047"/>
                  </a:lnTo>
                  <a:lnTo>
                    <a:pt x="16" y="1042"/>
                  </a:lnTo>
                  <a:lnTo>
                    <a:pt x="37" y="1020"/>
                  </a:lnTo>
                  <a:lnTo>
                    <a:pt x="65" y="990"/>
                  </a:lnTo>
                  <a:lnTo>
                    <a:pt x="98" y="956"/>
                  </a:lnTo>
                  <a:lnTo>
                    <a:pt x="155" y="891"/>
                  </a:lnTo>
                  <a:lnTo>
                    <a:pt x="181" y="862"/>
                  </a:lnTo>
                  <a:lnTo>
                    <a:pt x="181" y="946"/>
                  </a:lnTo>
                  <a:lnTo>
                    <a:pt x="181" y="946"/>
                  </a:lnTo>
                  <a:lnTo>
                    <a:pt x="183" y="970"/>
                  </a:lnTo>
                  <a:lnTo>
                    <a:pt x="187" y="998"/>
                  </a:lnTo>
                  <a:lnTo>
                    <a:pt x="192" y="1029"/>
                  </a:lnTo>
                  <a:lnTo>
                    <a:pt x="192" y="1029"/>
                  </a:lnTo>
                  <a:lnTo>
                    <a:pt x="184" y="1058"/>
                  </a:lnTo>
                  <a:lnTo>
                    <a:pt x="166" y="1127"/>
                  </a:lnTo>
                  <a:lnTo>
                    <a:pt x="155" y="1171"/>
                  </a:lnTo>
                  <a:lnTo>
                    <a:pt x="146" y="1217"/>
                  </a:lnTo>
                  <a:lnTo>
                    <a:pt x="138" y="1262"/>
                  </a:lnTo>
                  <a:lnTo>
                    <a:pt x="136" y="1285"/>
                  </a:lnTo>
                  <a:lnTo>
                    <a:pt x="134" y="1305"/>
                  </a:lnTo>
                  <a:lnTo>
                    <a:pt x="134" y="1305"/>
                  </a:lnTo>
                  <a:lnTo>
                    <a:pt x="134" y="1333"/>
                  </a:lnTo>
                  <a:lnTo>
                    <a:pt x="137" y="1372"/>
                  </a:lnTo>
                  <a:lnTo>
                    <a:pt x="142" y="1423"/>
                  </a:lnTo>
                  <a:lnTo>
                    <a:pt x="147" y="1481"/>
                  </a:lnTo>
                  <a:lnTo>
                    <a:pt x="163" y="1618"/>
                  </a:lnTo>
                  <a:lnTo>
                    <a:pt x="183" y="1766"/>
                  </a:lnTo>
                  <a:lnTo>
                    <a:pt x="218" y="2029"/>
                  </a:lnTo>
                  <a:lnTo>
                    <a:pt x="233" y="2145"/>
                  </a:lnTo>
                  <a:lnTo>
                    <a:pt x="233" y="2145"/>
                  </a:lnTo>
                  <a:lnTo>
                    <a:pt x="236" y="2148"/>
                  </a:lnTo>
                  <a:lnTo>
                    <a:pt x="239" y="2150"/>
                  </a:lnTo>
                  <a:lnTo>
                    <a:pt x="246" y="2153"/>
                  </a:lnTo>
                  <a:lnTo>
                    <a:pt x="255" y="2157"/>
                  </a:lnTo>
                  <a:lnTo>
                    <a:pt x="271" y="2161"/>
                  </a:lnTo>
                  <a:lnTo>
                    <a:pt x="291" y="2163"/>
                  </a:lnTo>
                  <a:lnTo>
                    <a:pt x="317" y="2165"/>
                  </a:lnTo>
                  <a:lnTo>
                    <a:pt x="317" y="2165"/>
                  </a:lnTo>
                  <a:lnTo>
                    <a:pt x="314" y="2182"/>
                  </a:lnTo>
                  <a:lnTo>
                    <a:pt x="309" y="2196"/>
                  </a:lnTo>
                  <a:lnTo>
                    <a:pt x="304" y="2209"/>
                  </a:lnTo>
                  <a:lnTo>
                    <a:pt x="301" y="2214"/>
                  </a:lnTo>
                  <a:lnTo>
                    <a:pt x="297" y="2218"/>
                  </a:lnTo>
                  <a:lnTo>
                    <a:pt x="297" y="2218"/>
                  </a:lnTo>
                  <a:lnTo>
                    <a:pt x="285" y="2229"/>
                  </a:lnTo>
                  <a:lnTo>
                    <a:pt x="276" y="2238"/>
                  </a:lnTo>
                  <a:lnTo>
                    <a:pt x="271" y="2247"/>
                  </a:lnTo>
                  <a:lnTo>
                    <a:pt x="270" y="2249"/>
                  </a:lnTo>
                  <a:lnTo>
                    <a:pt x="270" y="2252"/>
                  </a:lnTo>
                  <a:lnTo>
                    <a:pt x="270" y="2252"/>
                  </a:lnTo>
                  <a:lnTo>
                    <a:pt x="271" y="2255"/>
                  </a:lnTo>
                  <a:lnTo>
                    <a:pt x="271" y="2259"/>
                  </a:lnTo>
                  <a:lnTo>
                    <a:pt x="270" y="2262"/>
                  </a:lnTo>
                  <a:lnTo>
                    <a:pt x="282" y="2273"/>
                  </a:lnTo>
                  <a:lnTo>
                    <a:pt x="282" y="2273"/>
                  </a:lnTo>
                  <a:lnTo>
                    <a:pt x="280" y="2287"/>
                  </a:lnTo>
                  <a:lnTo>
                    <a:pt x="282" y="2299"/>
                  </a:lnTo>
                  <a:lnTo>
                    <a:pt x="284" y="2303"/>
                  </a:lnTo>
                  <a:lnTo>
                    <a:pt x="287" y="2307"/>
                  </a:lnTo>
                  <a:lnTo>
                    <a:pt x="287" y="2307"/>
                  </a:lnTo>
                  <a:lnTo>
                    <a:pt x="292" y="2308"/>
                  </a:lnTo>
                  <a:lnTo>
                    <a:pt x="301" y="2309"/>
                  </a:lnTo>
                  <a:lnTo>
                    <a:pt x="326" y="2311"/>
                  </a:lnTo>
                  <a:lnTo>
                    <a:pt x="369" y="2312"/>
                  </a:lnTo>
                  <a:lnTo>
                    <a:pt x="369" y="2312"/>
                  </a:lnTo>
                  <a:lnTo>
                    <a:pt x="378" y="2312"/>
                  </a:lnTo>
                  <a:lnTo>
                    <a:pt x="388" y="2309"/>
                  </a:lnTo>
                  <a:lnTo>
                    <a:pt x="397" y="2305"/>
                  </a:lnTo>
                  <a:lnTo>
                    <a:pt x="400" y="2303"/>
                  </a:lnTo>
                  <a:lnTo>
                    <a:pt x="401" y="2300"/>
                  </a:lnTo>
                  <a:lnTo>
                    <a:pt x="401" y="2300"/>
                  </a:lnTo>
                  <a:lnTo>
                    <a:pt x="406" y="2268"/>
                  </a:lnTo>
                  <a:lnTo>
                    <a:pt x="406" y="2268"/>
                  </a:lnTo>
                  <a:lnTo>
                    <a:pt x="410" y="2260"/>
                  </a:lnTo>
                  <a:lnTo>
                    <a:pt x="410" y="2260"/>
                  </a:lnTo>
                  <a:lnTo>
                    <a:pt x="414" y="2268"/>
                  </a:lnTo>
                  <a:lnTo>
                    <a:pt x="414" y="2268"/>
                  </a:lnTo>
                  <a:lnTo>
                    <a:pt x="419" y="2300"/>
                  </a:lnTo>
                  <a:lnTo>
                    <a:pt x="419" y="2300"/>
                  </a:lnTo>
                  <a:lnTo>
                    <a:pt x="421" y="2303"/>
                  </a:lnTo>
                  <a:lnTo>
                    <a:pt x="423" y="2305"/>
                  </a:lnTo>
                  <a:lnTo>
                    <a:pt x="432" y="2309"/>
                  </a:lnTo>
                  <a:lnTo>
                    <a:pt x="443" y="2312"/>
                  </a:lnTo>
                  <a:lnTo>
                    <a:pt x="452" y="2312"/>
                  </a:lnTo>
                  <a:lnTo>
                    <a:pt x="452" y="2312"/>
                  </a:lnTo>
                  <a:lnTo>
                    <a:pt x="495" y="2311"/>
                  </a:lnTo>
                  <a:lnTo>
                    <a:pt x="520" y="2309"/>
                  </a:lnTo>
                  <a:lnTo>
                    <a:pt x="529" y="2308"/>
                  </a:lnTo>
                  <a:lnTo>
                    <a:pt x="534" y="2307"/>
                  </a:lnTo>
                  <a:lnTo>
                    <a:pt x="534" y="2307"/>
                  </a:lnTo>
                  <a:lnTo>
                    <a:pt x="537" y="2303"/>
                  </a:lnTo>
                  <a:lnTo>
                    <a:pt x="539" y="2299"/>
                  </a:lnTo>
                  <a:lnTo>
                    <a:pt x="540" y="2287"/>
                  </a:lnTo>
                  <a:lnTo>
                    <a:pt x="539" y="2273"/>
                  </a:lnTo>
                  <a:lnTo>
                    <a:pt x="551" y="2262"/>
                  </a:lnTo>
                  <a:lnTo>
                    <a:pt x="551" y="2262"/>
                  </a:lnTo>
                  <a:lnTo>
                    <a:pt x="550" y="2259"/>
                  </a:lnTo>
                  <a:lnTo>
                    <a:pt x="550" y="2255"/>
                  </a:lnTo>
                  <a:lnTo>
                    <a:pt x="551" y="2252"/>
                  </a:lnTo>
                  <a:lnTo>
                    <a:pt x="551" y="2252"/>
                  </a:lnTo>
                  <a:lnTo>
                    <a:pt x="551" y="2249"/>
                  </a:lnTo>
                  <a:lnTo>
                    <a:pt x="550" y="2247"/>
                  </a:lnTo>
                  <a:lnTo>
                    <a:pt x="544" y="2238"/>
                  </a:lnTo>
                  <a:lnTo>
                    <a:pt x="535" y="2229"/>
                  </a:lnTo>
                  <a:lnTo>
                    <a:pt x="524" y="2218"/>
                  </a:lnTo>
                  <a:lnTo>
                    <a:pt x="524" y="2218"/>
                  </a:lnTo>
                  <a:lnTo>
                    <a:pt x="520" y="2214"/>
                  </a:lnTo>
                  <a:lnTo>
                    <a:pt x="516" y="2208"/>
                  </a:lnTo>
                  <a:lnTo>
                    <a:pt x="512" y="2200"/>
                  </a:lnTo>
                  <a:lnTo>
                    <a:pt x="509" y="2191"/>
                  </a:lnTo>
                  <a:lnTo>
                    <a:pt x="505" y="2172"/>
                  </a:lnTo>
                  <a:lnTo>
                    <a:pt x="503" y="2156"/>
                  </a:lnTo>
                  <a:lnTo>
                    <a:pt x="503" y="2156"/>
                  </a:lnTo>
                  <a:lnTo>
                    <a:pt x="514" y="2152"/>
                  </a:lnTo>
                  <a:lnTo>
                    <a:pt x="521" y="2148"/>
                  </a:lnTo>
                  <a:lnTo>
                    <a:pt x="525" y="2146"/>
                  </a:lnTo>
                  <a:lnTo>
                    <a:pt x="525" y="2145"/>
                  </a:lnTo>
                  <a:lnTo>
                    <a:pt x="535" y="2166"/>
                  </a:lnTo>
                  <a:lnTo>
                    <a:pt x="598" y="2156"/>
                  </a:lnTo>
                  <a:lnTo>
                    <a:pt x="598" y="2156"/>
                  </a:lnTo>
                  <a:lnTo>
                    <a:pt x="617" y="1854"/>
                  </a:lnTo>
                  <a:lnTo>
                    <a:pt x="633" y="1622"/>
                  </a:lnTo>
                  <a:lnTo>
                    <a:pt x="645" y="1462"/>
                  </a:lnTo>
                  <a:lnTo>
                    <a:pt x="645" y="1462"/>
                  </a:lnTo>
                  <a:lnTo>
                    <a:pt x="652" y="1378"/>
                  </a:lnTo>
                  <a:lnTo>
                    <a:pt x="659" y="1307"/>
                  </a:lnTo>
                  <a:lnTo>
                    <a:pt x="660" y="1275"/>
                  </a:lnTo>
                  <a:lnTo>
                    <a:pt x="660" y="1244"/>
                  </a:lnTo>
                  <a:lnTo>
                    <a:pt x="659" y="1214"/>
                  </a:lnTo>
                  <a:lnTo>
                    <a:pt x="655" y="1186"/>
                  </a:lnTo>
                  <a:lnTo>
                    <a:pt x="655" y="1186"/>
                  </a:lnTo>
                  <a:lnTo>
                    <a:pt x="650" y="1158"/>
                  </a:lnTo>
                  <a:lnTo>
                    <a:pt x="645" y="1133"/>
                  </a:lnTo>
                  <a:lnTo>
                    <a:pt x="638" y="1111"/>
                  </a:lnTo>
                  <a:lnTo>
                    <a:pt x="632" y="1093"/>
                  </a:lnTo>
                  <a:lnTo>
                    <a:pt x="619" y="1062"/>
                  </a:lnTo>
                  <a:lnTo>
                    <a:pt x="608" y="1040"/>
                  </a:lnTo>
                  <a:lnTo>
                    <a:pt x="608" y="1040"/>
                  </a:lnTo>
                  <a:lnTo>
                    <a:pt x="604" y="1029"/>
                  </a:lnTo>
                  <a:lnTo>
                    <a:pt x="603" y="1020"/>
                  </a:lnTo>
                  <a:lnTo>
                    <a:pt x="604" y="1008"/>
                  </a:lnTo>
                  <a:lnTo>
                    <a:pt x="606" y="996"/>
                  </a:lnTo>
                  <a:lnTo>
                    <a:pt x="611" y="970"/>
                  </a:lnTo>
                  <a:lnTo>
                    <a:pt x="612" y="953"/>
                  </a:lnTo>
                  <a:lnTo>
                    <a:pt x="613" y="935"/>
                  </a:lnTo>
                  <a:lnTo>
                    <a:pt x="613" y="935"/>
                  </a:lnTo>
                  <a:lnTo>
                    <a:pt x="612" y="900"/>
                  </a:lnTo>
                  <a:lnTo>
                    <a:pt x="611" y="874"/>
                  </a:lnTo>
                  <a:lnTo>
                    <a:pt x="608" y="852"/>
                  </a:lnTo>
                  <a:lnTo>
                    <a:pt x="608" y="852"/>
                  </a:lnTo>
                  <a:lnTo>
                    <a:pt x="619" y="884"/>
                  </a:lnTo>
                  <a:lnTo>
                    <a:pt x="632" y="917"/>
                  </a:lnTo>
                  <a:lnTo>
                    <a:pt x="646" y="953"/>
                  </a:lnTo>
                  <a:lnTo>
                    <a:pt x="655" y="970"/>
                  </a:lnTo>
                  <a:lnTo>
                    <a:pt x="663" y="987"/>
                  </a:lnTo>
                  <a:lnTo>
                    <a:pt x="672" y="1003"/>
                  </a:lnTo>
                  <a:lnTo>
                    <a:pt x="682" y="1016"/>
                  </a:lnTo>
                  <a:lnTo>
                    <a:pt x="691" y="1025"/>
                  </a:lnTo>
                  <a:lnTo>
                    <a:pt x="695" y="1029"/>
                  </a:lnTo>
                  <a:lnTo>
                    <a:pt x="701" y="1032"/>
                  </a:lnTo>
                  <a:lnTo>
                    <a:pt x="704" y="1033"/>
                  </a:lnTo>
                  <a:lnTo>
                    <a:pt x="708" y="1033"/>
                  </a:lnTo>
                  <a:lnTo>
                    <a:pt x="714" y="1032"/>
                  </a:lnTo>
                  <a:lnTo>
                    <a:pt x="717" y="1029"/>
                  </a:lnTo>
                  <a:lnTo>
                    <a:pt x="717" y="1029"/>
                  </a:lnTo>
                  <a:lnTo>
                    <a:pt x="725" y="1021"/>
                  </a:lnTo>
                  <a:lnTo>
                    <a:pt x="732" y="1012"/>
                  </a:lnTo>
                  <a:lnTo>
                    <a:pt x="736" y="1002"/>
                  </a:lnTo>
                  <a:lnTo>
                    <a:pt x="740" y="990"/>
                  </a:lnTo>
                  <a:lnTo>
                    <a:pt x="742" y="977"/>
                  </a:lnTo>
                  <a:lnTo>
                    <a:pt x="745" y="963"/>
                  </a:lnTo>
                  <a:lnTo>
                    <a:pt x="746" y="933"/>
                  </a:lnTo>
                  <a:lnTo>
                    <a:pt x="745" y="903"/>
                  </a:lnTo>
                  <a:lnTo>
                    <a:pt x="742" y="875"/>
                  </a:lnTo>
                  <a:lnTo>
                    <a:pt x="738" y="831"/>
                  </a:lnTo>
                  <a:lnTo>
                    <a:pt x="738" y="831"/>
                  </a:lnTo>
                  <a:lnTo>
                    <a:pt x="736" y="805"/>
                  </a:lnTo>
                  <a:lnTo>
                    <a:pt x="729" y="762"/>
                  </a:lnTo>
                  <a:lnTo>
                    <a:pt x="712" y="650"/>
                  </a:lnTo>
                  <a:lnTo>
                    <a:pt x="695" y="541"/>
                  </a:lnTo>
                  <a:lnTo>
                    <a:pt x="686" y="482"/>
                  </a:lnTo>
                  <a:lnTo>
                    <a:pt x="686" y="482"/>
                  </a:lnTo>
                  <a:lnTo>
                    <a:pt x="685" y="472"/>
                  </a:lnTo>
                  <a:lnTo>
                    <a:pt x="682" y="466"/>
                  </a:lnTo>
                  <a:lnTo>
                    <a:pt x="678" y="459"/>
                  </a:lnTo>
                  <a:lnTo>
                    <a:pt x="675" y="454"/>
                  </a:lnTo>
                  <a:lnTo>
                    <a:pt x="669" y="450"/>
                  </a:lnTo>
                  <a:lnTo>
                    <a:pt x="664" y="448"/>
                  </a:lnTo>
                  <a:lnTo>
                    <a:pt x="650" y="440"/>
                  </a:lnTo>
                  <a:lnTo>
                    <a:pt x="650" y="440"/>
                  </a:lnTo>
                  <a:lnTo>
                    <a:pt x="641" y="436"/>
                  </a:lnTo>
                  <a:lnTo>
                    <a:pt x="630" y="433"/>
                  </a:lnTo>
                  <a:lnTo>
                    <a:pt x="606" y="427"/>
                  </a:lnTo>
                  <a:lnTo>
                    <a:pt x="580" y="420"/>
                  </a:lnTo>
                  <a:lnTo>
                    <a:pt x="556" y="414"/>
                  </a:lnTo>
                  <a:lnTo>
                    <a:pt x="556" y="414"/>
                  </a:lnTo>
                  <a:lnTo>
                    <a:pt x="530" y="403"/>
                  </a:lnTo>
                  <a:lnTo>
                    <a:pt x="501" y="389"/>
                  </a:lnTo>
                  <a:lnTo>
                    <a:pt x="468" y="372"/>
                  </a:lnTo>
                  <a:lnTo>
                    <a:pt x="473" y="341"/>
                  </a:lnTo>
                  <a:lnTo>
                    <a:pt x="473" y="341"/>
                  </a:lnTo>
                  <a:lnTo>
                    <a:pt x="482" y="326"/>
                  </a:lnTo>
                  <a:lnTo>
                    <a:pt x="488" y="315"/>
                  </a:lnTo>
                  <a:lnTo>
                    <a:pt x="494" y="304"/>
                  </a:lnTo>
                  <a:lnTo>
                    <a:pt x="494" y="304"/>
                  </a:lnTo>
                  <a:lnTo>
                    <a:pt x="500" y="287"/>
                  </a:lnTo>
                  <a:lnTo>
                    <a:pt x="504" y="278"/>
                  </a:lnTo>
                  <a:lnTo>
                    <a:pt x="504" y="278"/>
                  </a:lnTo>
                  <a:lnTo>
                    <a:pt x="507" y="285"/>
                  </a:lnTo>
                  <a:lnTo>
                    <a:pt x="509" y="291"/>
                  </a:lnTo>
                  <a:lnTo>
                    <a:pt x="509" y="299"/>
                  </a:lnTo>
                  <a:lnTo>
                    <a:pt x="509" y="299"/>
                  </a:lnTo>
                  <a:close/>
                  <a:moveTo>
                    <a:pt x="509" y="330"/>
                  </a:moveTo>
                  <a:lnTo>
                    <a:pt x="509" y="330"/>
                  </a:lnTo>
                  <a:lnTo>
                    <a:pt x="509" y="328"/>
                  </a:lnTo>
                  <a:lnTo>
                    <a:pt x="509" y="328"/>
                  </a:lnTo>
                  <a:lnTo>
                    <a:pt x="509" y="330"/>
                  </a:lnTo>
                  <a:lnTo>
                    <a:pt x="509" y="330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05351902-1AB3-B957-89AB-1D06556888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4775" y="3392488"/>
              <a:ext cx="876300" cy="557213"/>
            </a:xfrm>
            <a:custGeom>
              <a:avLst/>
              <a:gdLst>
                <a:gd name="T0" fmla="*/ 281 w 552"/>
                <a:gd name="T1" fmla="*/ 297 h 351"/>
                <a:gd name="T2" fmla="*/ 236 w 552"/>
                <a:gd name="T3" fmla="*/ 278 h 351"/>
                <a:gd name="T4" fmla="*/ 0 w 552"/>
                <a:gd name="T5" fmla="*/ 167 h 351"/>
                <a:gd name="T6" fmla="*/ 2 w 552"/>
                <a:gd name="T7" fmla="*/ 162 h 351"/>
                <a:gd name="T8" fmla="*/ 4 w 552"/>
                <a:gd name="T9" fmla="*/ 157 h 351"/>
                <a:gd name="T10" fmla="*/ 6 w 552"/>
                <a:gd name="T11" fmla="*/ 157 h 351"/>
                <a:gd name="T12" fmla="*/ 11 w 552"/>
                <a:gd name="T13" fmla="*/ 150 h 351"/>
                <a:gd name="T14" fmla="*/ 32 w 552"/>
                <a:gd name="T15" fmla="*/ 120 h 351"/>
                <a:gd name="T16" fmla="*/ 55 w 552"/>
                <a:gd name="T17" fmla="*/ 93 h 351"/>
                <a:gd name="T18" fmla="*/ 86 w 552"/>
                <a:gd name="T19" fmla="*/ 64 h 351"/>
                <a:gd name="T20" fmla="*/ 128 w 552"/>
                <a:gd name="T21" fmla="*/ 37 h 351"/>
                <a:gd name="T22" fmla="*/ 179 w 552"/>
                <a:gd name="T23" fmla="*/ 15 h 351"/>
                <a:gd name="T24" fmla="*/ 209 w 552"/>
                <a:gd name="T25" fmla="*/ 7 h 351"/>
                <a:gd name="T26" fmla="*/ 241 w 552"/>
                <a:gd name="T27" fmla="*/ 1 h 351"/>
                <a:gd name="T28" fmla="*/ 276 w 552"/>
                <a:gd name="T29" fmla="*/ 0 h 351"/>
                <a:gd name="T30" fmla="*/ 295 w 552"/>
                <a:gd name="T31" fmla="*/ 0 h 351"/>
                <a:gd name="T32" fmla="*/ 328 w 552"/>
                <a:gd name="T33" fmla="*/ 4 h 351"/>
                <a:gd name="T34" fmla="*/ 373 w 552"/>
                <a:gd name="T35" fmla="*/ 13 h 351"/>
                <a:gd name="T36" fmla="*/ 423 w 552"/>
                <a:gd name="T37" fmla="*/ 34 h 351"/>
                <a:gd name="T38" fmla="*/ 464 w 552"/>
                <a:gd name="T39" fmla="*/ 60 h 351"/>
                <a:gd name="T40" fmla="*/ 494 w 552"/>
                <a:gd name="T41" fmla="*/ 86 h 351"/>
                <a:gd name="T42" fmla="*/ 516 w 552"/>
                <a:gd name="T43" fmla="*/ 112 h 351"/>
                <a:gd name="T44" fmla="*/ 534 w 552"/>
                <a:gd name="T45" fmla="*/ 140 h 351"/>
                <a:gd name="T46" fmla="*/ 552 w 552"/>
                <a:gd name="T47" fmla="*/ 146 h 351"/>
                <a:gd name="T48" fmla="*/ 537 w 552"/>
                <a:gd name="T49" fmla="*/ 167 h 351"/>
                <a:gd name="T50" fmla="*/ 309 w 552"/>
                <a:gd name="T51" fmla="*/ 296 h 351"/>
                <a:gd name="T52" fmla="*/ 340 w 552"/>
                <a:gd name="T53" fmla="*/ 324 h 351"/>
                <a:gd name="T54" fmla="*/ 344 w 552"/>
                <a:gd name="T55" fmla="*/ 329 h 351"/>
                <a:gd name="T56" fmla="*/ 344 w 552"/>
                <a:gd name="T57" fmla="*/ 330 h 351"/>
                <a:gd name="T58" fmla="*/ 344 w 552"/>
                <a:gd name="T59" fmla="*/ 338 h 351"/>
                <a:gd name="T60" fmla="*/ 341 w 552"/>
                <a:gd name="T61" fmla="*/ 344 h 351"/>
                <a:gd name="T62" fmla="*/ 339 w 552"/>
                <a:gd name="T63" fmla="*/ 344 h 351"/>
                <a:gd name="T64" fmla="*/ 332 w 552"/>
                <a:gd name="T65" fmla="*/ 343 h 351"/>
                <a:gd name="T66" fmla="*/ 328 w 552"/>
                <a:gd name="T67" fmla="*/ 344 h 351"/>
                <a:gd name="T68" fmla="*/ 324 w 552"/>
                <a:gd name="T69" fmla="*/ 346 h 351"/>
                <a:gd name="T70" fmla="*/ 321 w 552"/>
                <a:gd name="T71" fmla="*/ 350 h 351"/>
                <a:gd name="T72" fmla="*/ 318 w 552"/>
                <a:gd name="T73" fmla="*/ 350 h 351"/>
                <a:gd name="T74" fmla="*/ 310 w 552"/>
                <a:gd name="T75" fmla="*/ 350 h 351"/>
                <a:gd name="T76" fmla="*/ 302 w 552"/>
                <a:gd name="T77" fmla="*/ 350 h 351"/>
                <a:gd name="T78" fmla="*/ 298 w 552"/>
                <a:gd name="T79" fmla="*/ 348 h 351"/>
                <a:gd name="T80" fmla="*/ 289 w 552"/>
                <a:gd name="T81" fmla="*/ 346 h 351"/>
                <a:gd name="T82" fmla="*/ 287 w 552"/>
                <a:gd name="T83" fmla="*/ 344 h 351"/>
                <a:gd name="T84" fmla="*/ 284 w 552"/>
                <a:gd name="T85" fmla="*/ 344 h 351"/>
                <a:gd name="T86" fmla="*/ 276 w 552"/>
                <a:gd name="T87" fmla="*/ 344 h 351"/>
                <a:gd name="T88" fmla="*/ 271 w 552"/>
                <a:gd name="T89" fmla="*/ 344 h 351"/>
                <a:gd name="T90" fmla="*/ 262 w 552"/>
                <a:gd name="T91" fmla="*/ 346 h 351"/>
                <a:gd name="T92" fmla="*/ 261 w 552"/>
                <a:gd name="T93" fmla="*/ 344 h 351"/>
                <a:gd name="T94" fmla="*/ 261 w 552"/>
                <a:gd name="T95" fmla="*/ 342 h 351"/>
                <a:gd name="T96" fmla="*/ 261 w 552"/>
                <a:gd name="T97" fmla="*/ 335 h 351"/>
                <a:gd name="T98" fmla="*/ 261 w 552"/>
                <a:gd name="T99" fmla="*/ 334 h 351"/>
                <a:gd name="T100" fmla="*/ 261 w 552"/>
                <a:gd name="T101" fmla="*/ 329 h 351"/>
                <a:gd name="T102" fmla="*/ 261 w 552"/>
                <a:gd name="T103" fmla="*/ 324 h 351"/>
                <a:gd name="T104" fmla="*/ 280 w 552"/>
                <a:gd name="T105" fmla="*/ 301 h 351"/>
                <a:gd name="T106" fmla="*/ 281 w 552"/>
                <a:gd name="T107" fmla="*/ 297 h 3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52" h="351">
                  <a:moveTo>
                    <a:pt x="281" y="297"/>
                  </a:moveTo>
                  <a:lnTo>
                    <a:pt x="281" y="297"/>
                  </a:lnTo>
                  <a:lnTo>
                    <a:pt x="268" y="292"/>
                  </a:lnTo>
                  <a:lnTo>
                    <a:pt x="236" y="278"/>
                  </a:lnTo>
                  <a:lnTo>
                    <a:pt x="140" y="232"/>
                  </a:lnTo>
                  <a:lnTo>
                    <a:pt x="0" y="167"/>
                  </a:lnTo>
                  <a:lnTo>
                    <a:pt x="0" y="167"/>
                  </a:lnTo>
                  <a:lnTo>
                    <a:pt x="2" y="162"/>
                  </a:lnTo>
                  <a:lnTo>
                    <a:pt x="3" y="158"/>
                  </a:lnTo>
                  <a:lnTo>
                    <a:pt x="4" y="157"/>
                  </a:lnTo>
                  <a:lnTo>
                    <a:pt x="6" y="157"/>
                  </a:lnTo>
                  <a:lnTo>
                    <a:pt x="6" y="157"/>
                  </a:lnTo>
                  <a:lnTo>
                    <a:pt x="7" y="155"/>
                  </a:lnTo>
                  <a:lnTo>
                    <a:pt x="11" y="150"/>
                  </a:lnTo>
                  <a:lnTo>
                    <a:pt x="23" y="133"/>
                  </a:lnTo>
                  <a:lnTo>
                    <a:pt x="32" y="120"/>
                  </a:lnTo>
                  <a:lnTo>
                    <a:pt x="42" y="107"/>
                  </a:lnTo>
                  <a:lnTo>
                    <a:pt x="55" y="93"/>
                  </a:lnTo>
                  <a:lnTo>
                    <a:pt x="69" y="78"/>
                  </a:lnTo>
                  <a:lnTo>
                    <a:pt x="86" y="64"/>
                  </a:lnTo>
                  <a:lnTo>
                    <a:pt x="106" y="50"/>
                  </a:lnTo>
                  <a:lnTo>
                    <a:pt x="128" y="37"/>
                  </a:lnTo>
                  <a:lnTo>
                    <a:pt x="151" y="25"/>
                  </a:lnTo>
                  <a:lnTo>
                    <a:pt x="179" y="15"/>
                  </a:lnTo>
                  <a:lnTo>
                    <a:pt x="193" y="11"/>
                  </a:lnTo>
                  <a:lnTo>
                    <a:pt x="209" y="7"/>
                  </a:lnTo>
                  <a:lnTo>
                    <a:pt x="224" y="4"/>
                  </a:lnTo>
                  <a:lnTo>
                    <a:pt x="241" y="1"/>
                  </a:lnTo>
                  <a:lnTo>
                    <a:pt x="258" y="0"/>
                  </a:lnTo>
                  <a:lnTo>
                    <a:pt x="276" y="0"/>
                  </a:lnTo>
                  <a:lnTo>
                    <a:pt x="276" y="0"/>
                  </a:lnTo>
                  <a:lnTo>
                    <a:pt x="295" y="0"/>
                  </a:lnTo>
                  <a:lnTo>
                    <a:pt x="311" y="1"/>
                  </a:lnTo>
                  <a:lnTo>
                    <a:pt x="328" y="4"/>
                  </a:lnTo>
                  <a:lnTo>
                    <a:pt x="344" y="7"/>
                  </a:lnTo>
                  <a:lnTo>
                    <a:pt x="373" y="13"/>
                  </a:lnTo>
                  <a:lnTo>
                    <a:pt x="400" y="22"/>
                  </a:lnTo>
                  <a:lnTo>
                    <a:pt x="423" y="34"/>
                  </a:lnTo>
                  <a:lnTo>
                    <a:pt x="444" y="46"/>
                  </a:lnTo>
                  <a:lnTo>
                    <a:pt x="464" y="60"/>
                  </a:lnTo>
                  <a:lnTo>
                    <a:pt x="481" y="73"/>
                  </a:lnTo>
                  <a:lnTo>
                    <a:pt x="494" y="86"/>
                  </a:lnTo>
                  <a:lnTo>
                    <a:pt x="505" y="101"/>
                  </a:lnTo>
                  <a:lnTo>
                    <a:pt x="516" y="112"/>
                  </a:lnTo>
                  <a:lnTo>
                    <a:pt x="524" y="123"/>
                  </a:lnTo>
                  <a:lnTo>
                    <a:pt x="534" y="140"/>
                  </a:lnTo>
                  <a:lnTo>
                    <a:pt x="537" y="146"/>
                  </a:lnTo>
                  <a:lnTo>
                    <a:pt x="552" y="146"/>
                  </a:lnTo>
                  <a:lnTo>
                    <a:pt x="552" y="162"/>
                  </a:lnTo>
                  <a:lnTo>
                    <a:pt x="537" y="167"/>
                  </a:lnTo>
                  <a:lnTo>
                    <a:pt x="309" y="296"/>
                  </a:lnTo>
                  <a:lnTo>
                    <a:pt x="309" y="296"/>
                  </a:lnTo>
                  <a:lnTo>
                    <a:pt x="327" y="312"/>
                  </a:lnTo>
                  <a:lnTo>
                    <a:pt x="340" y="324"/>
                  </a:lnTo>
                  <a:lnTo>
                    <a:pt x="343" y="327"/>
                  </a:lnTo>
                  <a:lnTo>
                    <a:pt x="344" y="329"/>
                  </a:lnTo>
                  <a:lnTo>
                    <a:pt x="344" y="329"/>
                  </a:lnTo>
                  <a:lnTo>
                    <a:pt x="344" y="330"/>
                  </a:lnTo>
                  <a:lnTo>
                    <a:pt x="343" y="333"/>
                  </a:lnTo>
                  <a:lnTo>
                    <a:pt x="344" y="338"/>
                  </a:lnTo>
                  <a:lnTo>
                    <a:pt x="343" y="343"/>
                  </a:lnTo>
                  <a:lnTo>
                    <a:pt x="341" y="344"/>
                  </a:lnTo>
                  <a:lnTo>
                    <a:pt x="339" y="344"/>
                  </a:lnTo>
                  <a:lnTo>
                    <a:pt x="339" y="344"/>
                  </a:lnTo>
                  <a:lnTo>
                    <a:pt x="335" y="343"/>
                  </a:lnTo>
                  <a:lnTo>
                    <a:pt x="332" y="343"/>
                  </a:lnTo>
                  <a:lnTo>
                    <a:pt x="331" y="344"/>
                  </a:lnTo>
                  <a:lnTo>
                    <a:pt x="328" y="344"/>
                  </a:lnTo>
                  <a:lnTo>
                    <a:pt x="328" y="344"/>
                  </a:lnTo>
                  <a:lnTo>
                    <a:pt x="324" y="346"/>
                  </a:lnTo>
                  <a:lnTo>
                    <a:pt x="322" y="347"/>
                  </a:lnTo>
                  <a:lnTo>
                    <a:pt x="321" y="350"/>
                  </a:lnTo>
                  <a:lnTo>
                    <a:pt x="318" y="350"/>
                  </a:lnTo>
                  <a:lnTo>
                    <a:pt x="318" y="350"/>
                  </a:lnTo>
                  <a:lnTo>
                    <a:pt x="315" y="350"/>
                  </a:lnTo>
                  <a:lnTo>
                    <a:pt x="310" y="350"/>
                  </a:lnTo>
                  <a:lnTo>
                    <a:pt x="305" y="351"/>
                  </a:lnTo>
                  <a:lnTo>
                    <a:pt x="302" y="350"/>
                  </a:lnTo>
                  <a:lnTo>
                    <a:pt x="302" y="350"/>
                  </a:lnTo>
                  <a:lnTo>
                    <a:pt x="298" y="348"/>
                  </a:lnTo>
                  <a:lnTo>
                    <a:pt x="295" y="347"/>
                  </a:lnTo>
                  <a:lnTo>
                    <a:pt x="289" y="346"/>
                  </a:lnTo>
                  <a:lnTo>
                    <a:pt x="287" y="344"/>
                  </a:lnTo>
                  <a:lnTo>
                    <a:pt x="287" y="344"/>
                  </a:lnTo>
                  <a:lnTo>
                    <a:pt x="285" y="344"/>
                  </a:lnTo>
                  <a:lnTo>
                    <a:pt x="284" y="344"/>
                  </a:lnTo>
                  <a:lnTo>
                    <a:pt x="280" y="344"/>
                  </a:lnTo>
                  <a:lnTo>
                    <a:pt x="276" y="344"/>
                  </a:lnTo>
                  <a:lnTo>
                    <a:pt x="276" y="344"/>
                  </a:lnTo>
                  <a:lnTo>
                    <a:pt x="271" y="344"/>
                  </a:lnTo>
                  <a:lnTo>
                    <a:pt x="266" y="346"/>
                  </a:lnTo>
                  <a:lnTo>
                    <a:pt x="262" y="346"/>
                  </a:lnTo>
                  <a:lnTo>
                    <a:pt x="261" y="346"/>
                  </a:lnTo>
                  <a:lnTo>
                    <a:pt x="261" y="344"/>
                  </a:lnTo>
                  <a:lnTo>
                    <a:pt x="261" y="344"/>
                  </a:lnTo>
                  <a:lnTo>
                    <a:pt x="261" y="342"/>
                  </a:lnTo>
                  <a:lnTo>
                    <a:pt x="261" y="338"/>
                  </a:lnTo>
                  <a:lnTo>
                    <a:pt x="261" y="335"/>
                  </a:lnTo>
                  <a:lnTo>
                    <a:pt x="261" y="334"/>
                  </a:lnTo>
                  <a:lnTo>
                    <a:pt x="261" y="334"/>
                  </a:lnTo>
                  <a:lnTo>
                    <a:pt x="259" y="331"/>
                  </a:lnTo>
                  <a:lnTo>
                    <a:pt x="261" y="329"/>
                  </a:lnTo>
                  <a:lnTo>
                    <a:pt x="261" y="324"/>
                  </a:lnTo>
                  <a:lnTo>
                    <a:pt x="261" y="324"/>
                  </a:lnTo>
                  <a:lnTo>
                    <a:pt x="272" y="310"/>
                  </a:lnTo>
                  <a:lnTo>
                    <a:pt x="280" y="301"/>
                  </a:lnTo>
                  <a:lnTo>
                    <a:pt x="281" y="297"/>
                  </a:lnTo>
                  <a:lnTo>
                    <a:pt x="281" y="297"/>
                  </a:lnTo>
                  <a:lnTo>
                    <a:pt x="281" y="29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0E04018C-2108-BE39-732A-17D935A684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7513" y="3757613"/>
              <a:ext cx="368300" cy="347663"/>
            </a:xfrm>
            <a:custGeom>
              <a:avLst/>
              <a:gdLst>
                <a:gd name="T0" fmla="*/ 79 w 232"/>
                <a:gd name="T1" fmla="*/ 15 h 219"/>
                <a:gd name="T2" fmla="*/ 47 w 232"/>
                <a:gd name="T3" fmla="*/ 18 h 219"/>
                <a:gd name="T4" fmla="*/ 38 w 232"/>
                <a:gd name="T5" fmla="*/ 21 h 219"/>
                <a:gd name="T6" fmla="*/ 34 w 232"/>
                <a:gd name="T7" fmla="*/ 24 h 219"/>
                <a:gd name="T8" fmla="*/ 27 w 232"/>
                <a:gd name="T9" fmla="*/ 41 h 219"/>
                <a:gd name="T10" fmla="*/ 19 w 232"/>
                <a:gd name="T11" fmla="*/ 60 h 219"/>
                <a:gd name="T12" fmla="*/ 12 w 232"/>
                <a:gd name="T13" fmla="*/ 73 h 219"/>
                <a:gd name="T14" fmla="*/ 4 w 232"/>
                <a:gd name="T15" fmla="*/ 82 h 219"/>
                <a:gd name="T16" fmla="*/ 1 w 232"/>
                <a:gd name="T17" fmla="*/ 90 h 219"/>
                <a:gd name="T18" fmla="*/ 1 w 232"/>
                <a:gd name="T19" fmla="*/ 94 h 219"/>
                <a:gd name="T20" fmla="*/ 3 w 232"/>
                <a:gd name="T21" fmla="*/ 112 h 219"/>
                <a:gd name="T22" fmla="*/ 1 w 232"/>
                <a:gd name="T23" fmla="*/ 130 h 219"/>
                <a:gd name="T24" fmla="*/ 0 w 232"/>
                <a:gd name="T25" fmla="*/ 155 h 219"/>
                <a:gd name="T26" fmla="*/ 4 w 232"/>
                <a:gd name="T27" fmla="*/ 173 h 219"/>
                <a:gd name="T28" fmla="*/ 6 w 232"/>
                <a:gd name="T29" fmla="*/ 177 h 219"/>
                <a:gd name="T30" fmla="*/ 21 w 232"/>
                <a:gd name="T31" fmla="*/ 190 h 219"/>
                <a:gd name="T32" fmla="*/ 31 w 232"/>
                <a:gd name="T33" fmla="*/ 194 h 219"/>
                <a:gd name="T34" fmla="*/ 43 w 232"/>
                <a:gd name="T35" fmla="*/ 193 h 219"/>
                <a:gd name="T36" fmla="*/ 49 w 232"/>
                <a:gd name="T37" fmla="*/ 189 h 219"/>
                <a:gd name="T38" fmla="*/ 57 w 232"/>
                <a:gd name="T39" fmla="*/ 177 h 219"/>
                <a:gd name="T40" fmla="*/ 65 w 232"/>
                <a:gd name="T41" fmla="*/ 155 h 219"/>
                <a:gd name="T42" fmla="*/ 69 w 232"/>
                <a:gd name="T43" fmla="*/ 146 h 219"/>
                <a:gd name="T44" fmla="*/ 79 w 232"/>
                <a:gd name="T45" fmla="*/ 135 h 219"/>
                <a:gd name="T46" fmla="*/ 105 w 232"/>
                <a:gd name="T47" fmla="*/ 146 h 219"/>
                <a:gd name="T48" fmla="*/ 108 w 232"/>
                <a:gd name="T49" fmla="*/ 152 h 219"/>
                <a:gd name="T50" fmla="*/ 117 w 232"/>
                <a:gd name="T51" fmla="*/ 176 h 219"/>
                <a:gd name="T52" fmla="*/ 129 w 232"/>
                <a:gd name="T53" fmla="*/ 193 h 219"/>
                <a:gd name="T54" fmla="*/ 137 w 232"/>
                <a:gd name="T55" fmla="*/ 198 h 219"/>
                <a:gd name="T56" fmla="*/ 183 w 232"/>
                <a:gd name="T57" fmla="*/ 219 h 219"/>
                <a:gd name="T58" fmla="*/ 193 w 232"/>
                <a:gd name="T59" fmla="*/ 213 h 219"/>
                <a:gd name="T60" fmla="*/ 211 w 232"/>
                <a:gd name="T61" fmla="*/ 202 h 219"/>
                <a:gd name="T62" fmla="*/ 226 w 232"/>
                <a:gd name="T63" fmla="*/ 185 h 219"/>
                <a:gd name="T64" fmla="*/ 230 w 232"/>
                <a:gd name="T65" fmla="*/ 176 h 219"/>
                <a:gd name="T66" fmla="*/ 230 w 232"/>
                <a:gd name="T67" fmla="*/ 167 h 219"/>
                <a:gd name="T68" fmla="*/ 224 w 232"/>
                <a:gd name="T69" fmla="*/ 152 h 219"/>
                <a:gd name="T70" fmla="*/ 215 w 232"/>
                <a:gd name="T71" fmla="*/ 135 h 219"/>
                <a:gd name="T72" fmla="*/ 213 w 232"/>
                <a:gd name="T73" fmla="*/ 129 h 219"/>
                <a:gd name="T74" fmla="*/ 212 w 232"/>
                <a:gd name="T75" fmla="*/ 105 h 219"/>
                <a:gd name="T76" fmla="*/ 209 w 232"/>
                <a:gd name="T77" fmla="*/ 94 h 219"/>
                <a:gd name="T78" fmla="*/ 204 w 232"/>
                <a:gd name="T79" fmla="*/ 79 h 219"/>
                <a:gd name="T80" fmla="*/ 194 w 232"/>
                <a:gd name="T81" fmla="*/ 62 h 219"/>
                <a:gd name="T82" fmla="*/ 183 w 232"/>
                <a:gd name="T83" fmla="*/ 45 h 219"/>
                <a:gd name="T84" fmla="*/ 168 w 232"/>
                <a:gd name="T85" fmla="*/ 31 h 219"/>
                <a:gd name="T86" fmla="*/ 163 w 232"/>
                <a:gd name="T87" fmla="*/ 26 h 219"/>
                <a:gd name="T88" fmla="*/ 157 w 232"/>
                <a:gd name="T89" fmla="*/ 18 h 219"/>
                <a:gd name="T90" fmla="*/ 153 w 232"/>
                <a:gd name="T91" fmla="*/ 14 h 219"/>
                <a:gd name="T92" fmla="*/ 142 w 232"/>
                <a:gd name="T93" fmla="*/ 10 h 219"/>
                <a:gd name="T94" fmla="*/ 104 w 232"/>
                <a:gd name="T95" fmla="*/ 0 h 219"/>
                <a:gd name="T96" fmla="*/ 95 w 232"/>
                <a:gd name="T97" fmla="*/ 0 h 219"/>
                <a:gd name="T98" fmla="*/ 87 w 232"/>
                <a:gd name="T99" fmla="*/ 2 h 219"/>
                <a:gd name="T100" fmla="*/ 81 w 232"/>
                <a:gd name="T101" fmla="*/ 13 h 219"/>
                <a:gd name="T102" fmla="*/ 79 w 232"/>
                <a:gd name="T103" fmla="*/ 1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32" h="219">
                  <a:moveTo>
                    <a:pt x="79" y="15"/>
                  </a:moveTo>
                  <a:lnTo>
                    <a:pt x="79" y="15"/>
                  </a:lnTo>
                  <a:lnTo>
                    <a:pt x="61" y="15"/>
                  </a:lnTo>
                  <a:lnTo>
                    <a:pt x="47" y="18"/>
                  </a:lnTo>
                  <a:lnTo>
                    <a:pt x="42" y="19"/>
                  </a:lnTo>
                  <a:lnTo>
                    <a:pt x="38" y="21"/>
                  </a:lnTo>
                  <a:lnTo>
                    <a:pt x="38" y="21"/>
                  </a:lnTo>
                  <a:lnTo>
                    <a:pt x="34" y="24"/>
                  </a:lnTo>
                  <a:lnTo>
                    <a:pt x="31" y="28"/>
                  </a:lnTo>
                  <a:lnTo>
                    <a:pt x="27" y="41"/>
                  </a:lnTo>
                  <a:lnTo>
                    <a:pt x="27" y="41"/>
                  </a:lnTo>
                  <a:lnTo>
                    <a:pt x="19" y="60"/>
                  </a:lnTo>
                  <a:lnTo>
                    <a:pt x="16" y="67"/>
                  </a:lnTo>
                  <a:lnTo>
                    <a:pt x="12" y="73"/>
                  </a:lnTo>
                  <a:lnTo>
                    <a:pt x="12" y="73"/>
                  </a:lnTo>
                  <a:lnTo>
                    <a:pt x="4" y="82"/>
                  </a:lnTo>
                  <a:lnTo>
                    <a:pt x="1" y="87"/>
                  </a:lnTo>
                  <a:lnTo>
                    <a:pt x="1" y="90"/>
                  </a:lnTo>
                  <a:lnTo>
                    <a:pt x="1" y="94"/>
                  </a:lnTo>
                  <a:lnTo>
                    <a:pt x="1" y="94"/>
                  </a:lnTo>
                  <a:lnTo>
                    <a:pt x="3" y="103"/>
                  </a:lnTo>
                  <a:lnTo>
                    <a:pt x="3" y="112"/>
                  </a:lnTo>
                  <a:lnTo>
                    <a:pt x="1" y="130"/>
                  </a:lnTo>
                  <a:lnTo>
                    <a:pt x="1" y="130"/>
                  </a:lnTo>
                  <a:lnTo>
                    <a:pt x="0" y="140"/>
                  </a:lnTo>
                  <a:lnTo>
                    <a:pt x="0" y="155"/>
                  </a:lnTo>
                  <a:lnTo>
                    <a:pt x="1" y="168"/>
                  </a:lnTo>
                  <a:lnTo>
                    <a:pt x="4" y="173"/>
                  </a:lnTo>
                  <a:lnTo>
                    <a:pt x="6" y="177"/>
                  </a:lnTo>
                  <a:lnTo>
                    <a:pt x="6" y="177"/>
                  </a:lnTo>
                  <a:lnTo>
                    <a:pt x="13" y="183"/>
                  </a:lnTo>
                  <a:lnTo>
                    <a:pt x="21" y="190"/>
                  </a:lnTo>
                  <a:lnTo>
                    <a:pt x="26" y="191"/>
                  </a:lnTo>
                  <a:lnTo>
                    <a:pt x="31" y="194"/>
                  </a:lnTo>
                  <a:lnTo>
                    <a:pt x="36" y="194"/>
                  </a:lnTo>
                  <a:lnTo>
                    <a:pt x="43" y="193"/>
                  </a:lnTo>
                  <a:lnTo>
                    <a:pt x="43" y="193"/>
                  </a:lnTo>
                  <a:lnTo>
                    <a:pt x="49" y="189"/>
                  </a:lnTo>
                  <a:lnTo>
                    <a:pt x="53" y="183"/>
                  </a:lnTo>
                  <a:lnTo>
                    <a:pt x="57" y="177"/>
                  </a:lnTo>
                  <a:lnTo>
                    <a:pt x="60" y="169"/>
                  </a:lnTo>
                  <a:lnTo>
                    <a:pt x="65" y="155"/>
                  </a:lnTo>
                  <a:lnTo>
                    <a:pt x="66" y="150"/>
                  </a:lnTo>
                  <a:lnTo>
                    <a:pt x="69" y="146"/>
                  </a:lnTo>
                  <a:lnTo>
                    <a:pt x="79" y="135"/>
                  </a:lnTo>
                  <a:lnTo>
                    <a:pt x="79" y="135"/>
                  </a:lnTo>
                  <a:lnTo>
                    <a:pt x="105" y="146"/>
                  </a:lnTo>
                  <a:lnTo>
                    <a:pt x="105" y="146"/>
                  </a:lnTo>
                  <a:lnTo>
                    <a:pt x="107" y="148"/>
                  </a:lnTo>
                  <a:lnTo>
                    <a:pt x="108" y="152"/>
                  </a:lnTo>
                  <a:lnTo>
                    <a:pt x="113" y="168"/>
                  </a:lnTo>
                  <a:lnTo>
                    <a:pt x="117" y="176"/>
                  </a:lnTo>
                  <a:lnTo>
                    <a:pt x="122" y="185"/>
                  </a:lnTo>
                  <a:lnTo>
                    <a:pt x="129" y="193"/>
                  </a:lnTo>
                  <a:lnTo>
                    <a:pt x="137" y="198"/>
                  </a:lnTo>
                  <a:lnTo>
                    <a:pt x="137" y="198"/>
                  </a:lnTo>
                  <a:lnTo>
                    <a:pt x="168" y="212"/>
                  </a:lnTo>
                  <a:lnTo>
                    <a:pt x="183" y="219"/>
                  </a:lnTo>
                  <a:lnTo>
                    <a:pt x="183" y="219"/>
                  </a:lnTo>
                  <a:lnTo>
                    <a:pt x="193" y="213"/>
                  </a:lnTo>
                  <a:lnTo>
                    <a:pt x="202" y="208"/>
                  </a:lnTo>
                  <a:lnTo>
                    <a:pt x="211" y="202"/>
                  </a:lnTo>
                  <a:lnTo>
                    <a:pt x="220" y="194"/>
                  </a:lnTo>
                  <a:lnTo>
                    <a:pt x="226" y="185"/>
                  </a:lnTo>
                  <a:lnTo>
                    <a:pt x="229" y="180"/>
                  </a:lnTo>
                  <a:lnTo>
                    <a:pt x="230" y="176"/>
                  </a:lnTo>
                  <a:lnTo>
                    <a:pt x="232" y="170"/>
                  </a:lnTo>
                  <a:lnTo>
                    <a:pt x="230" y="167"/>
                  </a:lnTo>
                  <a:lnTo>
                    <a:pt x="230" y="167"/>
                  </a:lnTo>
                  <a:lnTo>
                    <a:pt x="224" y="152"/>
                  </a:lnTo>
                  <a:lnTo>
                    <a:pt x="220" y="143"/>
                  </a:lnTo>
                  <a:lnTo>
                    <a:pt x="215" y="135"/>
                  </a:lnTo>
                  <a:lnTo>
                    <a:pt x="215" y="135"/>
                  </a:lnTo>
                  <a:lnTo>
                    <a:pt x="213" y="129"/>
                  </a:lnTo>
                  <a:lnTo>
                    <a:pt x="213" y="118"/>
                  </a:lnTo>
                  <a:lnTo>
                    <a:pt x="212" y="105"/>
                  </a:lnTo>
                  <a:lnTo>
                    <a:pt x="209" y="94"/>
                  </a:lnTo>
                  <a:lnTo>
                    <a:pt x="209" y="94"/>
                  </a:lnTo>
                  <a:lnTo>
                    <a:pt x="207" y="84"/>
                  </a:lnTo>
                  <a:lnTo>
                    <a:pt x="204" y="79"/>
                  </a:lnTo>
                  <a:lnTo>
                    <a:pt x="200" y="73"/>
                  </a:lnTo>
                  <a:lnTo>
                    <a:pt x="194" y="62"/>
                  </a:lnTo>
                  <a:lnTo>
                    <a:pt x="194" y="62"/>
                  </a:lnTo>
                  <a:lnTo>
                    <a:pt x="183" y="45"/>
                  </a:lnTo>
                  <a:lnTo>
                    <a:pt x="177" y="39"/>
                  </a:lnTo>
                  <a:lnTo>
                    <a:pt x="168" y="31"/>
                  </a:lnTo>
                  <a:lnTo>
                    <a:pt x="168" y="31"/>
                  </a:lnTo>
                  <a:lnTo>
                    <a:pt x="163" y="26"/>
                  </a:lnTo>
                  <a:lnTo>
                    <a:pt x="160" y="23"/>
                  </a:lnTo>
                  <a:lnTo>
                    <a:pt x="157" y="18"/>
                  </a:lnTo>
                  <a:lnTo>
                    <a:pt x="155" y="17"/>
                  </a:lnTo>
                  <a:lnTo>
                    <a:pt x="153" y="14"/>
                  </a:lnTo>
                  <a:lnTo>
                    <a:pt x="142" y="10"/>
                  </a:lnTo>
                  <a:lnTo>
                    <a:pt x="142" y="10"/>
                  </a:lnTo>
                  <a:lnTo>
                    <a:pt x="114" y="2"/>
                  </a:lnTo>
                  <a:lnTo>
                    <a:pt x="104" y="0"/>
                  </a:lnTo>
                  <a:lnTo>
                    <a:pt x="95" y="0"/>
                  </a:lnTo>
                  <a:lnTo>
                    <a:pt x="95" y="0"/>
                  </a:lnTo>
                  <a:lnTo>
                    <a:pt x="91" y="1"/>
                  </a:lnTo>
                  <a:lnTo>
                    <a:pt x="87" y="2"/>
                  </a:lnTo>
                  <a:lnTo>
                    <a:pt x="83" y="7"/>
                  </a:lnTo>
                  <a:lnTo>
                    <a:pt x="81" y="13"/>
                  </a:lnTo>
                  <a:lnTo>
                    <a:pt x="79" y="15"/>
                  </a:lnTo>
                  <a:lnTo>
                    <a:pt x="79" y="15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A66A09C6-FAAE-DBE1-7E50-9CC9F8B9A8CF}"/>
              </a:ext>
            </a:extLst>
          </p:cNvPr>
          <p:cNvGrpSpPr/>
          <p:nvPr/>
        </p:nvGrpSpPr>
        <p:grpSpPr>
          <a:xfrm>
            <a:off x="4192983" y="3873342"/>
            <a:ext cx="1476298" cy="2500368"/>
            <a:chOff x="6176963" y="3028951"/>
            <a:chExt cx="2233613" cy="3783013"/>
          </a:xfrm>
        </p:grpSpPr>
        <p:sp>
          <p:nvSpPr>
            <p:cNvPr id="21" name="Freeform 19">
              <a:extLst>
                <a:ext uri="{FF2B5EF4-FFF2-40B4-BE49-F238E27FC236}">
                  <a16:creationId xmlns:a16="http://schemas.microsoft.com/office/drawing/2014/main" id="{5802243F-3C35-5024-40F3-0D56BA4627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176963" y="3144838"/>
              <a:ext cx="842963" cy="463550"/>
            </a:xfrm>
            <a:custGeom>
              <a:avLst/>
              <a:gdLst>
                <a:gd name="T0" fmla="*/ 338 w 531"/>
                <a:gd name="T1" fmla="*/ 292 h 292"/>
                <a:gd name="T2" fmla="*/ 0 w 531"/>
                <a:gd name="T3" fmla="*/ 141 h 292"/>
                <a:gd name="T4" fmla="*/ 0 w 531"/>
                <a:gd name="T5" fmla="*/ 125 h 292"/>
                <a:gd name="T6" fmla="*/ 0 w 531"/>
                <a:gd name="T7" fmla="*/ 125 h 292"/>
                <a:gd name="T8" fmla="*/ 4 w 531"/>
                <a:gd name="T9" fmla="*/ 120 h 292"/>
                <a:gd name="T10" fmla="*/ 16 w 531"/>
                <a:gd name="T11" fmla="*/ 105 h 292"/>
                <a:gd name="T12" fmla="*/ 25 w 531"/>
                <a:gd name="T13" fmla="*/ 95 h 292"/>
                <a:gd name="T14" fmla="*/ 36 w 531"/>
                <a:gd name="T15" fmla="*/ 84 h 292"/>
                <a:gd name="T16" fmla="*/ 50 w 531"/>
                <a:gd name="T17" fmla="*/ 73 h 292"/>
                <a:gd name="T18" fmla="*/ 65 w 531"/>
                <a:gd name="T19" fmla="*/ 61 h 292"/>
                <a:gd name="T20" fmla="*/ 83 w 531"/>
                <a:gd name="T21" fmla="*/ 49 h 292"/>
                <a:gd name="T22" fmla="*/ 103 w 531"/>
                <a:gd name="T23" fmla="*/ 38 h 292"/>
                <a:gd name="T24" fmla="*/ 125 w 531"/>
                <a:gd name="T25" fmla="*/ 27 h 292"/>
                <a:gd name="T26" fmla="*/ 150 w 531"/>
                <a:gd name="T27" fmla="*/ 18 h 292"/>
                <a:gd name="T28" fmla="*/ 176 w 531"/>
                <a:gd name="T29" fmla="*/ 10 h 292"/>
                <a:gd name="T30" fmla="*/ 206 w 531"/>
                <a:gd name="T31" fmla="*/ 4 h 292"/>
                <a:gd name="T32" fmla="*/ 237 w 531"/>
                <a:gd name="T33" fmla="*/ 1 h 292"/>
                <a:gd name="T34" fmla="*/ 271 w 531"/>
                <a:gd name="T35" fmla="*/ 0 h 292"/>
                <a:gd name="T36" fmla="*/ 271 w 531"/>
                <a:gd name="T37" fmla="*/ 0 h 292"/>
                <a:gd name="T38" fmla="*/ 305 w 531"/>
                <a:gd name="T39" fmla="*/ 1 h 292"/>
                <a:gd name="T40" fmla="*/ 336 w 531"/>
                <a:gd name="T41" fmla="*/ 4 h 292"/>
                <a:gd name="T42" fmla="*/ 364 w 531"/>
                <a:gd name="T43" fmla="*/ 6 h 292"/>
                <a:gd name="T44" fmla="*/ 390 w 531"/>
                <a:gd name="T45" fmla="*/ 11 h 292"/>
                <a:gd name="T46" fmla="*/ 414 w 531"/>
                <a:gd name="T47" fmla="*/ 15 h 292"/>
                <a:gd name="T48" fmla="*/ 436 w 531"/>
                <a:gd name="T49" fmla="*/ 22 h 292"/>
                <a:gd name="T50" fmla="*/ 454 w 531"/>
                <a:gd name="T51" fmla="*/ 27 h 292"/>
                <a:gd name="T52" fmla="*/ 471 w 531"/>
                <a:gd name="T53" fmla="*/ 34 h 292"/>
                <a:gd name="T54" fmla="*/ 498 w 531"/>
                <a:gd name="T55" fmla="*/ 44 h 292"/>
                <a:gd name="T56" fmla="*/ 517 w 531"/>
                <a:gd name="T57" fmla="*/ 56 h 292"/>
                <a:gd name="T58" fmla="*/ 527 w 531"/>
                <a:gd name="T59" fmla="*/ 64 h 292"/>
                <a:gd name="T60" fmla="*/ 531 w 531"/>
                <a:gd name="T61" fmla="*/ 68 h 292"/>
                <a:gd name="T62" fmla="*/ 531 w 531"/>
                <a:gd name="T63" fmla="*/ 68 h 292"/>
                <a:gd name="T64" fmla="*/ 530 w 531"/>
                <a:gd name="T65" fmla="*/ 73 h 292"/>
                <a:gd name="T66" fmla="*/ 528 w 531"/>
                <a:gd name="T67" fmla="*/ 79 h 292"/>
                <a:gd name="T68" fmla="*/ 526 w 531"/>
                <a:gd name="T69" fmla="*/ 88 h 292"/>
                <a:gd name="T70" fmla="*/ 338 w 531"/>
                <a:gd name="T71" fmla="*/ 292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31" h="292">
                  <a:moveTo>
                    <a:pt x="338" y="292"/>
                  </a:moveTo>
                  <a:lnTo>
                    <a:pt x="0" y="141"/>
                  </a:lnTo>
                  <a:lnTo>
                    <a:pt x="0" y="125"/>
                  </a:lnTo>
                  <a:lnTo>
                    <a:pt x="0" y="125"/>
                  </a:lnTo>
                  <a:lnTo>
                    <a:pt x="4" y="120"/>
                  </a:lnTo>
                  <a:lnTo>
                    <a:pt x="16" y="105"/>
                  </a:lnTo>
                  <a:lnTo>
                    <a:pt x="25" y="95"/>
                  </a:lnTo>
                  <a:lnTo>
                    <a:pt x="36" y="84"/>
                  </a:lnTo>
                  <a:lnTo>
                    <a:pt x="50" y="73"/>
                  </a:lnTo>
                  <a:lnTo>
                    <a:pt x="65" y="61"/>
                  </a:lnTo>
                  <a:lnTo>
                    <a:pt x="83" y="49"/>
                  </a:lnTo>
                  <a:lnTo>
                    <a:pt x="103" y="38"/>
                  </a:lnTo>
                  <a:lnTo>
                    <a:pt x="125" y="27"/>
                  </a:lnTo>
                  <a:lnTo>
                    <a:pt x="150" y="18"/>
                  </a:lnTo>
                  <a:lnTo>
                    <a:pt x="176" y="10"/>
                  </a:lnTo>
                  <a:lnTo>
                    <a:pt x="206" y="4"/>
                  </a:lnTo>
                  <a:lnTo>
                    <a:pt x="237" y="1"/>
                  </a:lnTo>
                  <a:lnTo>
                    <a:pt x="271" y="0"/>
                  </a:lnTo>
                  <a:lnTo>
                    <a:pt x="271" y="0"/>
                  </a:lnTo>
                  <a:lnTo>
                    <a:pt x="305" y="1"/>
                  </a:lnTo>
                  <a:lnTo>
                    <a:pt x="336" y="4"/>
                  </a:lnTo>
                  <a:lnTo>
                    <a:pt x="364" y="6"/>
                  </a:lnTo>
                  <a:lnTo>
                    <a:pt x="390" y="11"/>
                  </a:lnTo>
                  <a:lnTo>
                    <a:pt x="414" y="15"/>
                  </a:lnTo>
                  <a:lnTo>
                    <a:pt x="436" y="22"/>
                  </a:lnTo>
                  <a:lnTo>
                    <a:pt x="454" y="27"/>
                  </a:lnTo>
                  <a:lnTo>
                    <a:pt x="471" y="34"/>
                  </a:lnTo>
                  <a:lnTo>
                    <a:pt x="498" y="44"/>
                  </a:lnTo>
                  <a:lnTo>
                    <a:pt x="517" y="56"/>
                  </a:lnTo>
                  <a:lnTo>
                    <a:pt x="527" y="64"/>
                  </a:lnTo>
                  <a:lnTo>
                    <a:pt x="531" y="68"/>
                  </a:lnTo>
                  <a:lnTo>
                    <a:pt x="531" y="68"/>
                  </a:lnTo>
                  <a:lnTo>
                    <a:pt x="530" y="73"/>
                  </a:lnTo>
                  <a:lnTo>
                    <a:pt x="528" y="79"/>
                  </a:lnTo>
                  <a:lnTo>
                    <a:pt x="526" y="88"/>
                  </a:lnTo>
                  <a:lnTo>
                    <a:pt x="338" y="29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Freeform 20">
              <a:extLst>
                <a:ext uri="{FF2B5EF4-FFF2-40B4-BE49-F238E27FC236}">
                  <a16:creationId xmlns:a16="http://schemas.microsoft.com/office/drawing/2014/main" id="{243007E9-7EE8-FF5E-156F-E2C7DC324B5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637338" y="3028951"/>
              <a:ext cx="1773238" cy="3783013"/>
            </a:xfrm>
            <a:custGeom>
              <a:avLst/>
              <a:gdLst>
                <a:gd name="T0" fmla="*/ 681 w 1117"/>
                <a:gd name="T1" fmla="*/ 36 h 2383"/>
                <a:gd name="T2" fmla="*/ 646 w 1117"/>
                <a:gd name="T3" fmla="*/ 2 h 2383"/>
                <a:gd name="T4" fmla="*/ 585 w 1117"/>
                <a:gd name="T5" fmla="*/ 26 h 2383"/>
                <a:gd name="T6" fmla="*/ 486 w 1117"/>
                <a:gd name="T7" fmla="*/ 5 h 2383"/>
                <a:gd name="T8" fmla="*/ 400 w 1117"/>
                <a:gd name="T9" fmla="*/ 48 h 2383"/>
                <a:gd name="T10" fmla="*/ 387 w 1117"/>
                <a:gd name="T11" fmla="*/ 109 h 2383"/>
                <a:gd name="T12" fmla="*/ 397 w 1117"/>
                <a:gd name="T13" fmla="*/ 146 h 2383"/>
                <a:gd name="T14" fmla="*/ 410 w 1117"/>
                <a:gd name="T15" fmla="*/ 300 h 2383"/>
                <a:gd name="T16" fmla="*/ 477 w 1117"/>
                <a:gd name="T17" fmla="*/ 371 h 2383"/>
                <a:gd name="T18" fmla="*/ 423 w 1117"/>
                <a:gd name="T19" fmla="*/ 453 h 2383"/>
                <a:gd name="T20" fmla="*/ 382 w 1117"/>
                <a:gd name="T21" fmla="*/ 481 h 2383"/>
                <a:gd name="T22" fmla="*/ 281 w 1117"/>
                <a:gd name="T23" fmla="*/ 516 h 2383"/>
                <a:gd name="T24" fmla="*/ 120 w 1117"/>
                <a:gd name="T25" fmla="*/ 422 h 2383"/>
                <a:gd name="T26" fmla="*/ 95 w 1117"/>
                <a:gd name="T27" fmla="*/ 382 h 2383"/>
                <a:gd name="T28" fmla="*/ 80 w 1117"/>
                <a:gd name="T29" fmla="*/ 328 h 2383"/>
                <a:gd name="T30" fmla="*/ 46 w 1117"/>
                <a:gd name="T31" fmla="*/ 341 h 2383"/>
                <a:gd name="T32" fmla="*/ 5 w 1117"/>
                <a:gd name="T33" fmla="*/ 358 h 2383"/>
                <a:gd name="T34" fmla="*/ 18 w 1117"/>
                <a:gd name="T35" fmla="*/ 425 h 2383"/>
                <a:gd name="T36" fmla="*/ 85 w 1117"/>
                <a:gd name="T37" fmla="*/ 699 h 2383"/>
                <a:gd name="T38" fmla="*/ 95 w 1117"/>
                <a:gd name="T39" fmla="*/ 865 h 2383"/>
                <a:gd name="T40" fmla="*/ 370 w 1117"/>
                <a:gd name="T41" fmla="*/ 858 h 2383"/>
                <a:gd name="T42" fmla="*/ 397 w 1117"/>
                <a:gd name="T43" fmla="*/ 985 h 2383"/>
                <a:gd name="T44" fmla="*/ 398 w 1117"/>
                <a:gd name="T45" fmla="*/ 1083 h 2383"/>
                <a:gd name="T46" fmla="*/ 327 w 1117"/>
                <a:gd name="T47" fmla="*/ 1594 h 2383"/>
                <a:gd name="T48" fmla="*/ 346 w 1117"/>
                <a:gd name="T49" fmla="*/ 2064 h 2383"/>
                <a:gd name="T50" fmla="*/ 451 w 1117"/>
                <a:gd name="T51" fmla="*/ 2204 h 2383"/>
                <a:gd name="T52" fmla="*/ 378 w 1117"/>
                <a:gd name="T53" fmla="*/ 2258 h 2383"/>
                <a:gd name="T54" fmla="*/ 266 w 1117"/>
                <a:gd name="T55" fmla="*/ 2272 h 2383"/>
                <a:gd name="T56" fmla="*/ 274 w 1117"/>
                <a:gd name="T57" fmla="*/ 2311 h 2383"/>
                <a:gd name="T58" fmla="*/ 439 w 1117"/>
                <a:gd name="T59" fmla="*/ 2331 h 2383"/>
                <a:gd name="T60" fmla="*/ 544 w 1117"/>
                <a:gd name="T61" fmla="*/ 2345 h 2383"/>
                <a:gd name="T62" fmla="*/ 569 w 1117"/>
                <a:gd name="T63" fmla="*/ 2378 h 2383"/>
                <a:gd name="T64" fmla="*/ 690 w 1117"/>
                <a:gd name="T65" fmla="*/ 2373 h 2383"/>
                <a:gd name="T66" fmla="*/ 725 w 1117"/>
                <a:gd name="T67" fmla="*/ 2326 h 2383"/>
                <a:gd name="T68" fmla="*/ 751 w 1117"/>
                <a:gd name="T69" fmla="*/ 2247 h 2383"/>
                <a:gd name="T70" fmla="*/ 745 w 1117"/>
                <a:gd name="T71" fmla="*/ 2216 h 2383"/>
                <a:gd name="T72" fmla="*/ 746 w 1117"/>
                <a:gd name="T73" fmla="*/ 2176 h 2383"/>
                <a:gd name="T74" fmla="*/ 859 w 1117"/>
                <a:gd name="T75" fmla="*/ 2091 h 2383"/>
                <a:gd name="T76" fmla="*/ 892 w 1117"/>
                <a:gd name="T77" fmla="*/ 1168 h 2383"/>
                <a:gd name="T78" fmla="*/ 939 w 1117"/>
                <a:gd name="T79" fmla="*/ 1236 h 2383"/>
                <a:gd name="T80" fmla="*/ 974 w 1117"/>
                <a:gd name="T81" fmla="*/ 1230 h 2383"/>
                <a:gd name="T82" fmla="*/ 1095 w 1117"/>
                <a:gd name="T83" fmla="*/ 850 h 2383"/>
                <a:gd name="T84" fmla="*/ 1114 w 1117"/>
                <a:gd name="T85" fmla="*/ 695 h 2383"/>
                <a:gd name="T86" fmla="*/ 976 w 1117"/>
                <a:gd name="T87" fmla="*/ 536 h 2383"/>
                <a:gd name="T88" fmla="*/ 854 w 1117"/>
                <a:gd name="T89" fmla="*/ 422 h 2383"/>
                <a:gd name="T90" fmla="*/ 733 w 1117"/>
                <a:gd name="T91" fmla="*/ 382 h 2383"/>
                <a:gd name="T92" fmla="*/ 657 w 1117"/>
                <a:gd name="T93" fmla="*/ 333 h 2383"/>
                <a:gd name="T94" fmla="*/ 659 w 1117"/>
                <a:gd name="T95" fmla="*/ 280 h 2383"/>
                <a:gd name="T96" fmla="*/ 685 w 1117"/>
                <a:gd name="T97" fmla="*/ 317 h 2383"/>
                <a:gd name="T98" fmla="*/ 693 w 1117"/>
                <a:gd name="T99" fmla="*/ 333 h 2383"/>
                <a:gd name="T100" fmla="*/ 704 w 1117"/>
                <a:gd name="T101" fmla="*/ 305 h 2383"/>
                <a:gd name="T102" fmla="*/ 720 w 1117"/>
                <a:gd name="T103" fmla="*/ 302 h 2383"/>
                <a:gd name="T104" fmla="*/ 716 w 1117"/>
                <a:gd name="T105" fmla="*/ 249 h 2383"/>
                <a:gd name="T106" fmla="*/ 703 w 1117"/>
                <a:gd name="T107" fmla="*/ 100 h 2383"/>
                <a:gd name="T108" fmla="*/ 651 w 1117"/>
                <a:gd name="T109" fmla="*/ 2113 h 2383"/>
                <a:gd name="T110" fmla="*/ 611 w 1117"/>
                <a:gd name="T111" fmla="*/ 2227 h 2383"/>
                <a:gd name="T112" fmla="*/ 574 w 1117"/>
                <a:gd name="T113" fmla="*/ 2271 h 2383"/>
                <a:gd name="T114" fmla="*/ 569 w 1117"/>
                <a:gd name="T115" fmla="*/ 2152 h 2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17" h="2383">
                  <a:moveTo>
                    <a:pt x="689" y="75"/>
                  </a:moveTo>
                  <a:lnTo>
                    <a:pt x="689" y="75"/>
                  </a:lnTo>
                  <a:lnTo>
                    <a:pt x="699" y="62"/>
                  </a:lnTo>
                  <a:lnTo>
                    <a:pt x="694" y="36"/>
                  </a:lnTo>
                  <a:lnTo>
                    <a:pt x="694" y="36"/>
                  </a:lnTo>
                  <a:lnTo>
                    <a:pt x="691" y="36"/>
                  </a:lnTo>
                  <a:lnTo>
                    <a:pt x="683" y="36"/>
                  </a:lnTo>
                  <a:lnTo>
                    <a:pt x="683" y="36"/>
                  </a:lnTo>
                  <a:lnTo>
                    <a:pt x="681" y="36"/>
                  </a:lnTo>
                  <a:lnTo>
                    <a:pt x="678" y="35"/>
                  </a:lnTo>
                  <a:lnTo>
                    <a:pt x="674" y="31"/>
                  </a:lnTo>
                  <a:lnTo>
                    <a:pt x="668" y="26"/>
                  </a:lnTo>
                  <a:lnTo>
                    <a:pt x="652" y="31"/>
                  </a:lnTo>
                  <a:lnTo>
                    <a:pt x="652" y="10"/>
                  </a:lnTo>
                  <a:lnTo>
                    <a:pt x="652" y="10"/>
                  </a:lnTo>
                  <a:lnTo>
                    <a:pt x="648" y="4"/>
                  </a:lnTo>
                  <a:lnTo>
                    <a:pt x="647" y="2"/>
                  </a:lnTo>
                  <a:lnTo>
                    <a:pt x="646" y="2"/>
                  </a:lnTo>
                  <a:lnTo>
                    <a:pt x="643" y="2"/>
                  </a:lnTo>
                  <a:lnTo>
                    <a:pt x="642" y="5"/>
                  </a:lnTo>
                  <a:lnTo>
                    <a:pt x="642" y="5"/>
                  </a:lnTo>
                  <a:lnTo>
                    <a:pt x="631" y="34"/>
                  </a:lnTo>
                  <a:lnTo>
                    <a:pt x="631" y="34"/>
                  </a:lnTo>
                  <a:lnTo>
                    <a:pt x="614" y="30"/>
                  </a:lnTo>
                  <a:lnTo>
                    <a:pt x="599" y="27"/>
                  </a:lnTo>
                  <a:lnTo>
                    <a:pt x="585" y="26"/>
                  </a:lnTo>
                  <a:lnTo>
                    <a:pt x="585" y="26"/>
                  </a:lnTo>
                  <a:lnTo>
                    <a:pt x="559" y="10"/>
                  </a:lnTo>
                  <a:lnTo>
                    <a:pt x="559" y="10"/>
                  </a:lnTo>
                  <a:lnTo>
                    <a:pt x="542" y="5"/>
                  </a:lnTo>
                  <a:lnTo>
                    <a:pt x="522" y="0"/>
                  </a:lnTo>
                  <a:lnTo>
                    <a:pt x="522" y="0"/>
                  </a:lnTo>
                  <a:lnTo>
                    <a:pt x="513" y="0"/>
                  </a:lnTo>
                  <a:lnTo>
                    <a:pt x="500" y="2"/>
                  </a:lnTo>
                  <a:lnTo>
                    <a:pt x="486" y="5"/>
                  </a:lnTo>
                  <a:lnTo>
                    <a:pt x="486" y="5"/>
                  </a:lnTo>
                  <a:lnTo>
                    <a:pt x="473" y="8"/>
                  </a:lnTo>
                  <a:lnTo>
                    <a:pt x="454" y="10"/>
                  </a:lnTo>
                  <a:lnTo>
                    <a:pt x="454" y="10"/>
                  </a:lnTo>
                  <a:lnTo>
                    <a:pt x="448" y="11"/>
                  </a:lnTo>
                  <a:lnTo>
                    <a:pt x="441" y="13"/>
                  </a:lnTo>
                  <a:lnTo>
                    <a:pt x="434" y="15"/>
                  </a:lnTo>
                  <a:lnTo>
                    <a:pt x="402" y="31"/>
                  </a:lnTo>
                  <a:lnTo>
                    <a:pt x="402" y="31"/>
                  </a:lnTo>
                  <a:lnTo>
                    <a:pt x="400" y="48"/>
                  </a:lnTo>
                  <a:lnTo>
                    <a:pt x="397" y="68"/>
                  </a:lnTo>
                  <a:lnTo>
                    <a:pt x="397" y="68"/>
                  </a:lnTo>
                  <a:lnTo>
                    <a:pt x="395" y="83"/>
                  </a:lnTo>
                  <a:lnTo>
                    <a:pt x="393" y="94"/>
                  </a:lnTo>
                  <a:lnTo>
                    <a:pt x="392" y="99"/>
                  </a:lnTo>
                  <a:lnTo>
                    <a:pt x="392" y="99"/>
                  </a:lnTo>
                  <a:lnTo>
                    <a:pt x="388" y="104"/>
                  </a:lnTo>
                  <a:lnTo>
                    <a:pt x="387" y="107"/>
                  </a:lnTo>
                  <a:lnTo>
                    <a:pt x="387" y="109"/>
                  </a:lnTo>
                  <a:lnTo>
                    <a:pt x="387" y="109"/>
                  </a:lnTo>
                  <a:lnTo>
                    <a:pt x="389" y="116"/>
                  </a:lnTo>
                  <a:lnTo>
                    <a:pt x="392" y="120"/>
                  </a:lnTo>
                  <a:lnTo>
                    <a:pt x="402" y="114"/>
                  </a:lnTo>
                  <a:lnTo>
                    <a:pt x="402" y="114"/>
                  </a:lnTo>
                  <a:lnTo>
                    <a:pt x="401" y="127"/>
                  </a:lnTo>
                  <a:lnTo>
                    <a:pt x="400" y="138"/>
                  </a:lnTo>
                  <a:lnTo>
                    <a:pt x="397" y="146"/>
                  </a:lnTo>
                  <a:lnTo>
                    <a:pt x="397" y="146"/>
                  </a:lnTo>
                  <a:lnTo>
                    <a:pt x="396" y="152"/>
                  </a:lnTo>
                  <a:lnTo>
                    <a:pt x="395" y="163"/>
                  </a:lnTo>
                  <a:lnTo>
                    <a:pt x="391" y="197"/>
                  </a:lnTo>
                  <a:lnTo>
                    <a:pt x="391" y="230"/>
                  </a:lnTo>
                  <a:lnTo>
                    <a:pt x="391" y="242"/>
                  </a:lnTo>
                  <a:lnTo>
                    <a:pt x="392" y="250"/>
                  </a:lnTo>
                  <a:lnTo>
                    <a:pt x="392" y="250"/>
                  </a:lnTo>
                  <a:lnTo>
                    <a:pt x="398" y="268"/>
                  </a:lnTo>
                  <a:lnTo>
                    <a:pt x="410" y="300"/>
                  </a:lnTo>
                  <a:lnTo>
                    <a:pt x="418" y="317"/>
                  </a:lnTo>
                  <a:lnTo>
                    <a:pt x="426" y="332"/>
                  </a:lnTo>
                  <a:lnTo>
                    <a:pt x="435" y="345"/>
                  </a:lnTo>
                  <a:lnTo>
                    <a:pt x="439" y="350"/>
                  </a:lnTo>
                  <a:lnTo>
                    <a:pt x="444" y="354"/>
                  </a:lnTo>
                  <a:lnTo>
                    <a:pt x="444" y="354"/>
                  </a:lnTo>
                  <a:lnTo>
                    <a:pt x="453" y="360"/>
                  </a:lnTo>
                  <a:lnTo>
                    <a:pt x="462" y="365"/>
                  </a:lnTo>
                  <a:lnTo>
                    <a:pt x="477" y="371"/>
                  </a:lnTo>
                  <a:lnTo>
                    <a:pt x="487" y="374"/>
                  </a:lnTo>
                  <a:lnTo>
                    <a:pt x="491" y="375"/>
                  </a:lnTo>
                  <a:lnTo>
                    <a:pt x="501" y="412"/>
                  </a:lnTo>
                  <a:lnTo>
                    <a:pt x="501" y="412"/>
                  </a:lnTo>
                  <a:lnTo>
                    <a:pt x="469" y="431"/>
                  </a:lnTo>
                  <a:lnTo>
                    <a:pt x="441" y="446"/>
                  </a:lnTo>
                  <a:lnTo>
                    <a:pt x="431" y="451"/>
                  </a:lnTo>
                  <a:lnTo>
                    <a:pt x="423" y="453"/>
                  </a:lnTo>
                  <a:lnTo>
                    <a:pt x="423" y="453"/>
                  </a:lnTo>
                  <a:lnTo>
                    <a:pt x="411" y="456"/>
                  </a:lnTo>
                  <a:lnTo>
                    <a:pt x="401" y="460"/>
                  </a:lnTo>
                  <a:lnTo>
                    <a:pt x="396" y="463"/>
                  </a:lnTo>
                  <a:lnTo>
                    <a:pt x="392" y="465"/>
                  </a:lnTo>
                  <a:lnTo>
                    <a:pt x="389" y="469"/>
                  </a:lnTo>
                  <a:lnTo>
                    <a:pt x="387" y="474"/>
                  </a:lnTo>
                  <a:lnTo>
                    <a:pt x="387" y="474"/>
                  </a:lnTo>
                  <a:lnTo>
                    <a:pt x="385" y="477"/>
                  </a:lnTo>
                  <a:lnTo>
                    <a:pt x="382" y="481"/>
                  </a:lnTo>
                  <a:lnTo>
                    <a:pt x="374" y="487"/>
                  </a:lnTo>
                  <a:lnTo>
                    <a:pt x="361" y="494"/>
                  </a:lnTo>
                  <a:lnTo>
                    <a:pt x="348" y="502"/>
                  </a:lnTo>
                  <a:lnTo>
                    <a:pt x="320" y="515"/>
                  </a:lnTo>
                  <a:lnTo>
                    <a:pt x="303" y="521"/>
                  </a:lnTo>
                  <a:lnTo>
                    <a:pt x="303" y="521"/>
                  </a:lnTo>
                  <a:lnTo>
                    <a:pt x="301" y="521"/>
                  </a:lnTo>
                  <a:lnTo>
                    <a:pt x="296" y="520"/>
                  </a:lnTo>
                  <a:lnTo>
                    <a:pt x="281" y="516"/>
                  </a:lnTo>
                  <a:lnTo>
                    <a:pt x="245" y="499"/>
                  </a:lnTo>
                  <a:lnTo>
                    <a:pt x="211" y="482"/>
                  </a:lnTo>
                  <a:lnTo>
                    <a:pt x="194" y="474"/>
                  </a:lnTo>
                  <a:lnTo>
                    <a:pt x="194" y="474"/>
                  </a:lnTo>
                  <a:lnTo>
                    <a:pt x="181" y="466"/>
                  </a:lnTo>
                  <a:lnTo>
                    <a:pt x="156" y="448"/>
                  </a:lnTo>
                  <a:lnTo>
                    <a:pt x="121" y="422"/>
                  </a:lnTo>
                  <a:lnTo>
                    <a:pt x="121" y="422"/>
                  </a:lnTo>
                  <a:lnTo>
                    <a:pt x="120" y="422"/>
                  </a:lnTo>
                  <a:lnTo>
                    <a:pt x="119" y="421"/>
                  </a:lnTo>
                  <a:lnTo>
                    <a:pt x="115" y="422"/>
                  </a:lnTo>
                  <a:lnTo>
                    <a:pt x="111" y="427"/>
                  </a:lnTo>
                  <a:lnTo>
                    <a:pt x="111" y="427"/>
                  </a:lnTo>
                  <a:lnTo>
                    <a:pt x="110" y="430"/>
                  </a:lnTo>
                  <a:lnTo>
                    <a:pt x="110" y="430"/>
                  </a:lnTo>
                  <a:lnTo>
                    <a:pt x="95" y="406"/>
                  </a:lnTo>
                  <a:lnTo>
                    <a:pt x="95" y="406"/>
                  </a:lnTo>
                  <a:lnTo>
                    <a:pt x="95" y="382"/>
                  </a:lnTo>
                  <a:lnTo>
                    <a:pt x="95" y="363"/>
                  </a:lnTo>
                  <a:lnTo>
                    <a:pt x="95" y="349"/>
                  </a:lnTo>
                  <a:lnTo>
                    <a:pt x="95" y="349"/>
                  </a:lnTo>
                  <a:lnTo>
                    <a:pt x="94" y="340"/>
                  </a:lnTo>
                  <a:lnTo>
                    <a:pt x="93" y="336"/>
                  </a:lnTo>
                  <a:lnTo>
                    <a:pt x="90" y="333"/>
                  </a:lnTo>
                  <a:lnTo>
                    <a:pt x="87" y="331"/>
                  </a:lnTo>
                  <a:lnTo>
                    <a:pt x="84" y="328"/>
                  </a:lnTo>
                  <a:lnTo>
                    <a:pt x="80" y="328"/>
                  </a:lnTo>
                  <a:lnTo>
                    <a:pt x="74" y="328"/>
                  </a:lnTo>
                  <a:lnTo>
                    <a:pt x="74" y="328"/>
                  </a:lnTo>
                  <a:lnTo>
                    <a:pt x="64" y="331"/>
                  </a:lnTo>
                  <a:lnTo>
                    <a:pt x="58" y="335"/>
                  </a:lnTo>
                  <a:lnTo>
                    <a:pt x="52" y="337"/>
                  </a:lnTo>
                  <a:lnTo>
                    <a:pt x="48" y="339"/>
                  </a:lnTo>
                  <a:lnTo>
                    <a:pt x="48" y="339"/>
                  </a:lnTo>
                  <a:lnTo>
                    <a:pt x="46" y="339"/>
                  </a:lnTo>
                  <a:lnTo>
                    <a:pt x="46" y="341"/>
                  </a:lnTo>
                  <a:lnTo>
                    <a:pt x="43" y="343"/>
                  </a:lnTo>
                  <a:lnTo>
                    <a:pt x="38" y="344"/>
                  </a:lnTo>
                  <a:lnTo>
                    <a:pt x="38" y="344"/>
                  </a:lnTo>
                  <a:lnTo>
                    <a:pt x="24" y="345"/>
                  </a:lnTo>
                  <a:lnTo>
                    <a:pt x="18" y="347"/>
                  </a:lnTo>
                  <a:lnTo>
                    <a:pt x="12" y="349"/>
                  </a:lnTo>
                  <a:lnTo>
                    <a:pt x="12" y="349"/>
                  </a:lnTo>
                  <a:lnTo>
                    <a:pt x="9" y="352"/>
                  </a:lnTo>
                  <a:lnTo>
                    <a:pt x="5" y="358"/>
                  </a:lnTo>
                  <a:lnTo>
                    <a:pt x="4" y="365"/>
                  </a:lnTo>
                  <a:lnTo>
                    <a:pt x="2" y="374"/>
                  </a:lnTo>
                  <a:lnTo>
                    <a:pt x="0" y="391"/>
                  </a:lnTo>
                  <a:lnTo>
                    <a:pt x="0" y="397"/>
                  </a:lnTo>
                  <a:lnTo>
                    <a:pt x="2" y="401"/>
                  </a:lnTo>
                  <a:lnTo>
                    <a:pt x="2" y="401"/>
                  </a:lnTo>
                  <a:lnTo>
                    <a:pt x="5" y="408"/>
                  </a:lnTo>
                  <a:lnTo>
                    <a:pt x="11" y="414"/>
                  </a:lnTo>
                  <a:lnTo>
                    <a:pt x="18" y="425"/>
                  </a:lnTo>
                  <a:lnTo>
                    <a:pt x="28" y="438"/>
                  </a:lnTo>
                  <a:lnTo>
                    <a:pt x="28" y="438"/>
                  </a:lnTo>
                  <a:lnTo>
                    <a:pt x="38" y="453"/>
                  </a:lnTo>
                  <a:lnTo>
                    <a:pt x="56" y="477"/>
                  </a:lnTo>
                  <a:lnTo>
                    <a:pt x="98" y="528"/>
                  </a:lnTo>
                  <a:lnTo>
                    <a:pt x="98" y="528"/>
                  </a:lnTo>
                  <a:lnTo>
                    <a:pt x="90" y="614"/>
                  </a:lnTo>
                  <a:lnTo>
                    <a:pt x="85" y="699"/>
                  </a:lnTo>
                  <a:lnTo>
                    <a:pt x="85" y="699"/>
                  </a:lnTo>
                  <a:lnTo>
                    <a:pt x="82" y="768"/>
                  </a:lnTo>
                  <a:lnTo>
                    <a:pt x="82" y="795"/>
                  </a:lnTo>
                  <a:lnTo>
                    <a:pt x="84" y="818"/>
                  </a:lnTo>
                  <a:lnTo>
                    <a:pt x="85" y="838"/>
                  </a:lnTo>
                  <a:lnTo>
                    <a:pt x="87" y="852"/>
                  </a:lnTo>
                  <a:lnTo>
                    <a:pt x="91" y="862"/>
                  </a:lnTo>
                  <a:lnTo>
                    <a:pt x="93" y="864"/>
                  </a:lnTo>
                  <a:lnTo>
                    <a:pt x="95" y="865"/>
                  </a:lnTo>
                  <a:lnTo>
                    <a:pt x="95" y="865"/>
                  </a:lnTo>
                  <a:lnTo>
                    <a:pt x="110" y="867"/>
                  </a:lnTo>
                  <a:lnTo>
                    <a:pt x="141" y="868"/>
                  </a:lnTo>
                  <a:lnTo>
                    <a:pt x="228" y="869"/>
                  </a:lnTo>
                  <a:lnTo>
                    <a:pt x="315" y="871"/>
                  </a:lnTo>
                  <a:lnTo>
                    <a:pt x="361" y="871"/>
                  </a:lnTo>
                  <a:lnTo>
                    <a:pt x="361" y="871"/>
                  </a:lnTo>
                  <a:lnTo>
                    <a:pt x="363" y="869"/>
                  </a:lnTo>
                  <a:lnTo>
                    <a:pt x="366" y="867"/>
                  </a:lnTo>
                  <a:lnTo>
                    <a:pt x="370" y="858"/>
                  </a:lnTo>
                  <a:lnTo>
                    <a:pt x="375" y="846"/>
                  </a:lnTo>
                  <a:lnTo>
                    <a:pt x="379" y="832"/>
                  </a:lnTo>
                  <a:lnTo>
                    <a:pt x="384" y="804"/>
                  </a:lnTo>
                  <a:lnTo>
                    <a:pt x="387" y="792"/>
                  </a:lnTo>
                  <a:lnTo>
                    <a:pt x="387" y="792"/>
                  </a:lnTo>
                  <a:lnTo>
                    <a:pt x="391" y="882"/>
                  </a:lnTo>
                  <a:lnTo>
                    <a:pt x="395" y="948"/>
                  </a:lnTo>
                  <a:lnTo>
                    <a:pt x="397" y="985"/>
                  </a:lnTo>
                  <a:lnTo>
                    <a:pt x="397" y="985"/>
                  </a:lnTo>
                  <a:lnTo>
                    <a:pt x="398" y="992"/>
                  </a:lnTo>
                  <a:lnTo>
                    <a:pt x="402" y="998"/>
                  </a:lnTo>
                  <a:lnTo>
                    <a:pt x="406" y="1005"/>
                  </a:lnTo>
                  <a:lnTo>
                    <a:pt x="411" y="1010"/>
                  </a:lnTo>
                  <a:lnTo>
                    <a:pt x="419" y="1019"/>
                  </a:lnTo>
                  <a:lnTo>
                    <a:pt x="423" y="1022"/>
                  </a:lnTo>
                  <a:lnTo>
                    <a:pt x="423" y="1022"/>
                  </a:lnTo>
                  <a:lnTo>
                    <a:pt x="409" y="1056"/>
                  </a:lnTo>
                  <a:lnTo>
                    <a:pt x="398" y="1083"/>
                  </a:lnTo>
                  <a:lnTo>
                    <a:pt x="395" y="1096"/>
                  </a:lnTo>
                  <a:lnTo>
                    <a:pt x="392" y="1105"/>
                  </a:lnTo>
                  <a:lnTo>
                    <a:pt x="392" y="1105"/>
                  </a:lnTo>
                  <a:lnTo>
                    <a:pt x="365" y="1332"/>
                  </a:lnTo>
                  <a:lnTo>
                    <a:pt x="345" y="1482"/>
                  </a:lnTo>
                  <a:lnTo>
                    <a:pt x="339" y="1534"/>
                  </a:lnTo>
                  <a:lnTo>
                    <a:pt x="335" y="1559"/>
                  </a:lnTo>
                  <a:lnTo>
                    <a:pt x="335" y="1559"/>
                  </a:lnTo>
                  <a:lnTo>
                    <a:pt x="327" y="1594"/>
                  </a:lnTo>
                  <a:lnTo>
                    <a:pt x="315" y="1653"/>
                  </a:lnTo>
                  <a:lnTo>
                    <a:pt x="305" y="1719"/>
                  </a:lnTo>
                  <a:lnTo>
                    <a:pt x="301" y="1751"/>
                  </a:lnTo>
                  <a:lnTo>
                    <a:pt x="298" y="1778"/>
                  </a:lnTo>
                  <a:lnTo>
                    <a:pt x="288" y="2047"/>
                  </a:lnTo>
                  <a:lnTo>
                    <a:pt x="288" y="2047"/>
                  </a:lnTo>
                  <a:lnTo>
                    <a:pt x="292" y="2049"/>
                  </a:lnTo>
                  <a:lnTo>
                    <a:pt x="303" y="2052"/>
                  </a:lnTo>
                  <a:lnTo>
                    <a:pt x="346" y="2064"/>
                  </a:lnTo>
                  <a:lnTo>
                    <a:pt x="405" y="2078"/>
                  </a:lnTo>
                  <a:lnTo>
                    <a:pt x="473" y="2092"/>
                  </a:lnTo>
                  <a:lnTo>
                    <a:pt x="473" y="2092"/>
                  </a:lnTo>
                  <a:lnTo>
                    <a:pt x="471" y="2118"/>
                  </a:lnTo>
                  <a:lnTo>
                    <a:pt x="467" y="2144"/>
                  </a:lnTo>
                  <a:lnTo>
                    <a:pt x="465" y="2168"/>
                  </a:lnTo>
                  <a:lnTo>
                    <a:pt x="460" y="2185"/>
                  </a:lnTo>
                  <a:lnTo>
                    <a:pt x="460" y="2185"/>
                  </a:lnTo>
                  <a:lnTo>
                    <a:pt x="451" y="2204"/>
                  </a:lnTo>
                  <a:lnTo>
                    <a:pt x="443" y="2217"/>
                  </a:lnTo>
                  <a:lnTo>
                    <a:pt x="435" y="2228"/>
                  </a:lnTo>
                  <a:lnTo>
                    <a:pt x="428" y="2237"/>
                  </a:lnTo>
                  <a:lnTo>
                    <a:pt x="428" y="2237"/>
                  </a:lnTo>
                  <a:lnTo>
                    <a:pt x="426" y="2240"/>
                  </a:lnTo>
                  <a:lnTo>
                    <a:pt x="422" y="2242"/>
                  </a:lnTo>
                  <a:lnTo>
                    <a:pt x="411" y="2247"/>
                  </a:lnTo>
                  <a:lnTo>
                    <a:pt x="396" y="2253"/>
                  </a:lnTo>
                  <a:lnTo>
                    <a:pt x="378" y="2258"/>
                  </a:lnTo>
                  <a:lnTo>
                    <a:pt x="343" y="2266"/>
                  </a:lnTo>
                  <a:lnTo>
                    <a:pt x="328" y="2268"/>
                  </a:lnTo>
                  <a:lnTo>
                    <a:pt x="319" y="2268"/>
                  </a:lnTo>
                  <a:lnTo>
                    <a:pt x="319" y="2268"/>
                  </a:lnTo>
                  <a:lnTo>
                    <a:pt x="293" y="2266"/>
                  </a:lnTo>
                  <a:lnTo>
                    <a:pt x="281" y="2267"/>
                  </a:lnTo>
                  <a:lnTo>
                    <a:pt x="272" y="2268"/>
                  </a:lnTo>
                  <a:lnTo>
                    <a:pt x="272" y="2268"/>
                  </a:lnTo>
                  <a:lnTo>
                    <a:pt x="266" y="2272"/>
                  </a:lnTo>
                  <a:lnTo>
                    <a:pt x="261" y="2276"/>
                  </a:lnTo>
                  <a:lnTo>
                    <a:pt x="257" y="2280"/>
                  </a:lnTo>
                  <a:lnTo>
                    <a:pt x="257" y="2283"/>
                  </a:lnTo>
                  <a:lnTo>
                    <a:pt x="257" y="2284"/>
                  </a:lnTo>
                  <a:lnTo>
                    <a:pt x="257" y="2284"/>
                  </a:lnTo>
                  <a:lnTo>
                    <a:pt x="272" y="2305"/>
                  </a:lnTo>
                  <a:lnTo>
                    <a:pt x="272" y="2305"/>
                  </a:lnTo>
                  <a:lnTo>
                    <a:pt x="272" y="2307"/>
                  </a:lnTo>
                  <a:lnTo>
                    <a:pt x="274" y="2311"/>
                  </a:lnTo>
                  <a:lnTo>
                    <a:pt x="276" y="2319"/>
                  </a:lnTo>
                  <a:lnTo>
                    <a:pt x="283" y="2326"/>
                  </a:lnTo>
                  <a:lnTo>
                    <a:pt x="283" y="2326"/>
                  </a:lnTo>
                  <a:lnTo>
                    <a:pt x="287" y="2327"/>
                  </a:lnTo>
                  <a:lnTo>
                    <a:pt x="292" y="2328"/>
                  </a:lnTo>
                  <a:lnTo>
                    <a:pt x="309" y="2330"/>
                  </a:lnTo>
                  <a:lnTo>
                    <a:pt x="359" y="2331"/>
                  </a:lnTo>
                  <a:lnTo>
                    <a:pt x="409" y="2331"/>
                  </a:lnTo>
                  <a:lnTo>
                    <a:pt x="439" y="2331"/>
                  </a:lnTo>
                  <a:lnTo>
                    <a:pt x="439" y="2331"/>
                  </a:lnTo>
                  <a:lnTo>
                    <a:pt x="490" y="2335"/>
                  </a:lnTo>
                  <a:lnTo>
                    <a:pt x="521" y="2337"/>
                  </a:lnTo>
                  <a:lnTo>
                    <a:pt x="534" y="2337"/>
                  </a:lnTo>
                  <a:lnTo>
                    <a:pt x="543" y="2336"/>
                  </a:lnTo>
                  <a:lnTo>
                    <a:pt x="543" y="2336"/>
                  </a:lnTo>
                  <a:lnTo>
                    <a:pt x="543" y="2341"/>
                  </a:lnTo>
                  <a:lnTo>
                    <a:pt x="543" y="2341"/>
                  </a:lnTo>
                  <a:lnTo>
                    <a:pt x="544" y="2345"/>
                  </a:lnTo>
                  <a:lnTo>
                    <a:pt x="547" y="2349"/>
                  </a:lnTo>
                  <a:lnTo>
                    <a:pt x="552" y="2354"/>
                  </a:lnTo>
                  <a:lnTo>
                    <a:pt x="556" y="2357"/>
                  </a:lnTo>
                  <a:lnTo>
                    <a:pt x="559" y="2357"/>
                  </a:lnTo>
                  <a:lnTo>
                    <a:pt x="559" y="2357"/>
                  </a:lnTo>
                  <a:lnTo>
                    <a:pt x="562" y="2366"/>
                  </a:lnTo>
                  <a:lnTo>
                    <a:pt x="566" y="2374"/>
                  </a:lnTo>
                  <a:lnTo>
                    <a:pt x="569" y="2378"/>
                  </a:lnTo>
                  <a:lnTo>
                    <a:pt x="569" y="2378"/>
                  </a:lnTo>
                  <a:lnTo>
                    <a:pt x="574" y="2379"/>
                  </a:lnTo>
                  <a:lnTo>
                    <a:pt x="583" y="2382"/>
                  </a:lnTo>
                  <a:lnTo>
                    <a:pt x="599" y="2383"/>
                  </a:lnTo>
                  <a:lnTo>
                    <a:pt x="621" y="2383"/>
                  </a:lnTo>
                  <a:lnTo>
                    <a:pt x="621" y="2383"/>
                  </a:lnTo>
                  <a:lnTo>
                    <a:pt x="634" y="2383"/>
                  </a:lnTo>
                  <a:lnTo>
                    <a:pt x="648" y="2380"/>
                  </a:lnTo>
                  <a:lnTo>
                    <a:pt x="677" y="2375"/>
                  </a:lnTo>
                  <a:lnTo>
                    <a:pt x="690" y="2373"/>
                  </a:lnTo>
                  <a:lnTo>
                    <a:pt x="700" y="2369"/>
                  </a:lnTo>
                  <a:lnTo>
                    <a:pt x="707" y="2365"/>
                  </a:lnTo>
                  <a:lnTo>
                    <a:pt x="709" y="2363"/>
                  </a:lnTo>
                  <a:lnTo>
                    <a:pt x="709" y="2362"/>
                  </a:lnTo>
                  <a:lnTo>
                    <a:pt x="709" y="2336"/>
                  </a:lnTo>
                  <a:lnTo>
                    <a:pt x="709" y="2336"/>
                  </a:lnTo>
                  <a:lnTo>
                    <a:pt x="716" y="2332"/>
                  </a:lnTo>
                  <a:lnTo>
                    <a:pt x="721" y="2330"/>
                  </a:lnTo>
                  <a:lnTo>
                    <a:pt x="725" y="2326"/>
                  </a:lnTo>
                  <a:lnTo>
                    <a:pt x="725" y="2326"/>
                  </a:lnTo>
                  <a:lnTo>
                    <a:pt x="728" y="2319"/>
                  </a:lnTo>
                  <a:lnTo>
                    <a:pt x="729" y="2309"/>
                  </a:lnTo>
                  <a:lnTo>
                    <a:pt x="730" y="2289"/>
                  </a:lnTo>
                  <a:lnTo>
                    <a:pt x="730" y="2289"/>
                  </a:lnTo>
                  <a:lnTo>
                    <a:pt x="732" y="2284"/>
                  </a:lnTo>
                  <a:lnTo>
                    <a:pt x="734" y="2279"/>
                  </a:lnTo>
                  <a:lnTo>
                    <a:pt x="741" y="2264"/>
                  </a:lnTo>
                  <a:lnTo>
                    <a:pt x="751" y="2247"/>
                  </a:lnTo>
                  <a:lnTo>
                    <a:pt x="751" y="2247"/>
                  </a:lnTo>
                  <a:lnTo>
                    <a:pt x="750" y="2238"/>
                  </a:lnTo>
                  <a:lnTo>
                    <a:pt x="750" y="2232"/>
                  </a:lnTo>
                  <a:lnTo>
                    <a:pt x="751" y="2227"/>
                  </a:lnTo>
                  <a:lnTo>
                    <a:pt x="751" y="2227"/>
                  </a:lnTo>
                  <a:lnTo>
                    <a:pt x="751" y="2225"/>
                  </a:lnTo>
                  <a:lnTo>
                    <a:pt x="751" y="2223"/>
                  </a:lnTo>
                  <a:lnTo>
                    <a:pt x="749" y="2220"/>
                  </a:lnTo>
                  <a:lnTo>
                    <a:pt x="745" y="2216"/>
                  </a:lnTo>
                  <a:lnTo>
                    <a:pt x="741" y="2211"/>
                  </a:lnTo>
                  <a:lnTo>
                    <a:pt x="741" y="2211"/>
                  </a:lnTo>
                  <a:lnTo>
                    <a:pt x="739" y="2207"/>
                  </a:lnTo>
                  <a:lnTo>
                    <a:pt x="739" y="2203"/>
                  </a:lnTo>
                  <a:lnTo>
                    <a:pt x="742" y="2193"/>
                  </a:lnTo>
                  <a:lnTo>
                    <a:pt x="745" y="2185"/>
                  </a:lnTo>
                  <a:lnTo>
                    <a:pt x="746" y="2180"/>
                  </a:lnTo>
                  <a:lnTo>
                    <a:pt x="746" y="2180"/>
                  </a:lnTo>
                  <a:lnTo>
                    <a:pt x="746" y="2176"/>
                  </a:lnTo>
                  <a:lnTo>
                    <a:pt x="746" y="2169"/>
                  </a:lnTo>
                  <a:lnTo>
                    <a:pt x="746" y="2161"/>
                  </a:lnTo>
                  <a:lnTo>
                    <a:pt x="746" y="2154"/>
                  </a:lnTo>
                  <a:lnTo>
                    <a:pt x="746" y="2154"/>
                  </a:lnTo>
                  <a:lnTo>
                    <a:pt x="755" y="2105"/>
                  </a:lnTo>
                  <a:lnTo>
                    <a:pt x="755" y="2105"/>
                  </a:lnTo>
                  <a:lnTo>
                    <a:pt x="797" y="2100"/>
                  </a:lnTo>
                  <a:lnTo>
                    <a:pt x="829" y="2096"/>
                  </a:lnTo>
                  <a:lnTo>
                    <a:pt x="859" y="2091"/>
                  </a:lnTo>
                  <a:lnTo>
                    <a:pt x="859" y="2091"/>
                  </a:lnTo>
                  <a:lnTo>
                    <a:pt x="892" y="1403"/>
                  </a:lnTo>
                  <a:lnTo>
                    <a:pt x="892" y="1403"/>
                  </a:lnTo>
                  <a:lnTo>
                    <a:pt x="893" y="1353"/>
                  </a:lnTo>
                  <a:lnTo>
                    <a:pt x="894" y="1309"/>
                  </a:lnTo>
                  <a:lnTo>
                    <a:pt x="894" y="1238"/>
                  </a:lnTo>
                  <a:lnTo>
                    <a:pt x="892" y="1191"/>
                  </a:lnTo>
                  <a:lnTo>
                    <a:pt x="892" y="1168"/>
                  </a:lnTo>
                  <a:lnTo>
                    <a:pt x="892" y="1168"/>
                  </a:lnTo>
                  <a:lnTo>
                    <a:pt x="894" y="1094"/>
                  </a:lnTo>
                  <a:lnTo>
                    <a:pt x="897" y="1032"/>
                  </a:lnTo>
                  <a:lnTo>
                    <a:pt x="939" y="985"/>
                  </a:lnTo>
                  <a:lnTo>
                    <a:pt x="939" y="985"/>
                  </a:lnTo>
                  <a:lnTo>
                    <a:pt x="937" y="1105"/>
                  </a:lnTo>
                  <a:lnTo>
                    <a:pt x="937" y="1190"/>
                  </a:lnTo>
                  <a:lnTo>
                    <a:pt x="937" y="1221"/>
                  </a:lnTo>
                  <a:lnTo>
                    <a:pt x="939" y="1236"/>
                  </a:lnTo>
                  <a:lnTo>
                    <a:pt x="939" y="1236"/>
                  </a:lnTo>
                  <a:lnTo>
                    <a:pt x="941" y="1241"/>
                  </a:lnTo>
                  <a:lnTo>
                    <a:pt x="945" y="1244"/>
                  </a:lnTo>
                  <a:lnTo>
                    <a:pt x="948" y="1245"/>
                  </a:lnTo>
                  <a:lnTo>
                    <a:pt x="952" y="1245"/>
                  </a:lnTo>
                  <a:lnTo>
                    <a:pt x="955" y="1245"/>
                  </a:lnTo>
                  <a:lnTo>
                    <a:pt x="959" y="1242"/>
                  </a:lnTo>
                  <a:lnTo>
                    <a:pt x="965" y="1240"/>
                  </a:lnTo>
                  <a:lnTo>
                    <a:pt x="968" y="1236"/>
                  </a:lnTo>
                  <a:lnTo>
                    <a:pt x="974" y="1230"/>
                  </a:lnTo>
                  <a:lnTo>
                    <a:pt x="979" y="1224"/>
                  </a:lnTo>
                  <a:lnTo>
                    <a:pt x="984" y="1215"/>
                  </a:lnTo>
                  <a:lnTo>
                    <a:pt x="989" y="1204"/>
                  </a:lnTo>
                  <a:lnTo>
                    <a:pt x="1001" y="1178"/>
                  </a:lnTo>
                  <a:lnTo>
                    <a:pt x="1001" y="1178"/>
                  </a:lnTo>
                  <a:lnTo>
                    <a:pt x="1014" y="1142"/>
                  </a:lnTo>
                  <a:lnTo>
                    <a:pt x="1028" y="1095"/>
                  </a:lnTo>
                  <a:lnTo>
                    <a:pt x="1058" y="989"/>
                  </a:lnTo>
                  <a:lnTo>
                    <a:pt x="1095" y="850"/>
                  </a:lnTo>
                  <a:lnTo>
                    <a:pt x="1095" y="850"/>
                  </a:lnTo>
                  <a:lnTo>
                    <a:pt x="1100" y="828"/>
                  </a:lnTo>
                  <a:lnTo>
                    <a:pt x="1109" y="788"/>
                  </a:lnTo>
                  <a:lnTo>
                    <a:pt x="1113" y="766"/>
                  </a:lnTo>
                  <a:lnTo>
                    <a:pt x="1116" y="744"/>
                  </a:lnTo>
                  <a:lnTo>
                    <a:pt x="1117" y="723"/>
                  </a:lnTo>
                  <a:lnTo>
                    <a:pt x="1116" y="704"/>
                  </a:lnTo>
                  <a:lnTo>
                    <a:pt x="1116" y="704"/>
                  </a:lnTo>
                  <a:lnTo>
                    <a:pt x="1114" y="695"/>
                  </a:lnTo>
                  <a:lnTo>
                    <a:pt x="1112" y="687"/>
                  </a:lnTo>
                  <a:lnTo>
                    <a:pt x="1105" y="670"/>
                  </a:lnTo>
                  <a:lnTo>
                    <a:pt x="1095" y="654"/>
                  </a:lnTo>
                  <a:lnTo>
                    <a:pt x="1082" y="637"/>
                  </a:lnTo>
                  <a:lnTo>
                    <a:pt x="1066" y="619"/>
                  </a:lnTo>
                  <a:lnTo>
                    <a:pt x="1047" y="601"/>
                  </a:lnTo>
                  <a:lnTo>
                    <a:pt x="1001" y="558"/>
                  </a:lnTo>
                  <a:lnTo>
                    <a:pt x="1001" y="558"/>
                  </a:lnTo>
                  <a:lnTo>
                    <a:pt x="976" y="536"/>
                  </a:lnTo>
                  <a:lnTo>
                    <a:pt x="954" y="517"/>
                  </a:lnTo>
                  <a:lnTo>
                    <a:pt x="918" y="489"/>
                  </a:lnTo>
                  <a:lnTo>
                    <a:pt x="902" y="477"/>
                  </a:lnTo>
                  <a:lnTo>
                    <a:pt x="888" y="466"/>
                  </a:lnTo>
                  <a:lnTo>
                    <a:pt x="876" y="455"/>
                  </a:lnTo>
                  <a:lnTo>
                    <a:pt x="866" y="443"/>
                  </a:lnTo>
                  <a:lnTo>
                    <a:pt x="866" y="443"/>
                  </a:lnTo>
                  <a:lnTo>
                    <a:pt x="858" y="431"/>
                  </a:lnTo>
                  <a:lnTo>
                    <a:pt x="854" y="422"/>
                  </a:lnTo>
                  <a:lnTo>
                    <a:pt x="847" y="408"/>
                  </a:lnTo>
                  <a:lnTo>
                    <a:pt x="845" y="403"/>
                  </a:lnTo>
                  <a:lnTo>
                    <a:pt x="838" y="400"/>
                  </a:lnTo>
                  <a:lnTo>
                    <a:pt x="829" y="397"/>
                  </a:lnTo>
                  <a:lnTo>
                    <a:pt x="814" y="396"/>
                  </a:lnTo>
                  <a:lnTo>
                    <a:pt x="814" y="396"/>
                  </a:lnTo>
                  <a:lnTo>
                    <a:pt x="794" y="395"/>
                  </a:lnTo>
                  <a:lnTo>
                    <a:pt x="773" y="391"/>
                  </a:lnTo>
                  <a:lnTo>
                    <a:pt x="733" y="382"/>
                  </a:lnTo>
                  <a:lnTo>
                    <a:pt x="698" y="373"/>
                  </a:lnTo>
                  <a:lnTo>
                    <a:pt x="686" y="369"/>
                  </a:lnTo>
                  <a:lnTo>
                    <a:pt x="678" y="365"/>
                  </a:lnTo>
                  <a:lnTo>
                    <a:pt x="678" y="365"/>
                  </a:lnTo>
                  <a:lnTo>
                    <a:pt x="670" y="360"/>
                  </a:lnTo>
                  <a:lnTo>
                    <a:pt x="664" y="353"/>
                  </a:lnTo>
                  <a:lnTo>
                    <a:pt x="660" y="344"/>
                  </a:lnTo>
                  <a:lnTo>
                    <a:pt x="657" y="333"/>
                  </a:lnTo>
                  <a:lnTo>
                    <a:pt x="657" y="333"/>
                  </a:lnTo>
                  <a:lnTo>
                    <a:pt x="656" y="320"/>
                  </a:lnTo>
                  <a:lnTo>
                    <a:pt x="657" y="305"/>
                  </a:lnTo>
                  <a:lnTo>
                    <a:pt x="659" y="280"/>
                  </a:lnTo>
                  <a:lnTo>
                    <a:pt x="659" y="280"/>
                  </a:lnTo>
                  <a:lnTo>
                    <a:pt x="657" y="277"/>
                  </a:lnTo>
                  <a:lnTo>
                    <a:pt x="657" y="276"/>
                  </a:lnTo>
                  <a:lnTo>
                    <a:pt x="657" y="276"/>
                  </a:lnTo>
                  <a:lnTo>
                    <a:pt x="659" y="280"/>
                  </a:lnTo>
                  <a:lnTo>
                    <a:pt x="659" y="280"/>
                  </a:lnTo>
                  <a:lnTo>
                    <a:pt x="665" y="290"/>
                  </a:lnTo>
                  <a:lnTo>
                    <a:pt x="669" y="296"/>
                  </a:lnTo>
                  <a:lnTo>
                    <a:pt x="673" y="297"/>
                  </a:lnTo>
                  <a:lnTo>
                    <a:pt x="673" y="297"/>
                  </a:lnTo>
                  <a:lnTo>
                    <a:pt x="681" y="297"/>
                  </a:lnTo>
                  <a:lnTo>
                    <a:pt x="682" y="298"/>
                  </a:lnTo>
                  <a:lnTo>
                    <a:pt x="683" y="302"/>
                  </a:lnTo>
                  <a:lnTo>
                    <a:pt x="683" y="302"/>
                  </a:lnTo>
                  <a:lnTo>
                    <a:pt x="685" y="317"/>
                  </a:lnTo>
                  <a:lnTo>
                    <a:pt x="686" y="322"/>
                  </a:lnTo>
                  <a:lnTo>
                    <a:pt x="687" y="323"/>
                  </a:lnTo>
                  <a:lnTo>
                    <a:pt x="689" y="323"/>
                  </a:lnTo>
                  <a:lnTo>
                    <a:pt x="689" y="323"/>
                  </a:lnTo>
                  <a:lnTo>
                    <a:pt x="689" y="326"/>
                  </a:lnTo>
                  <a:lnTo>
                    <a:pt x="689" y="332"/>
                  </a:lnTo>
                  <a:lnTo>
                    <a:pt x="690" y="336"/>
                  </a:lnTo>
                  <a:lnTo>
                    <a:pt x="691" y="336"/>
                  </a:lnTo>
                  <a:lnTo>
                    <a:pt x="693" y="333"/>
                  </a:lnTo>
                  <a:lnTo>
                    <a:pt x="693" y="333"/>
                  </a:lnTo>
                  <a:lnTo>
                    <a:pt x="694" y="331"/>
                  </a:lnTo>
                  <a:lnTo>
                    <a:pt x="695" y="331"/>
                  </a:lnTo>
                  <a:lnTo>
                    <a:pt x="695" y="337"/>
                  </a:lnTo>
                  <a:lnTo>
                    <a:pt x="694" y="349"/>
                  </a:lnTo>
                  <a:lnTo>
                    <a:pt x="694" y="349"/>
                  </a:lnTo>
                  <a:lnTo>
                    <a:pt x="700" y="327"/>
                  </a:lnTo>
                  <a:lnTo>
                    <a:pt x="704" y="311"/>
                  </a:lnTo>
                  <a:lnTo>
                    <a:pt x="704" y="305"/>
                  </a:lnTo>
                  <a:lnTo>
                    <a:pt x="704" y="302"/>
                  </a:lnTo>
                  <a:lnTo>
                    <a:pt x="704" y="302"/>
                  </a:lnTo>
                  <a:lnTo>
                    <a:pt x="704" y="301"/>
                  </a:lnTo>
                  <a:lnTo>
                    <a:pt x="706" y="300"/>
                  </a:lnTo>
                  <a:lnTo>
                    <a:pt x="711" y="300"/>
                  </a:lnTo>
                  <a:lnTo>
                    <a:pt x="717" y="301"/>
                  </a:lnTo>
                  <a:lnTo>
                    <a:pt x="719" y="301"/>
                  </a:lnTo>
                  <a:lnTo>
                    <a:pt x="720" y="302"/>
                  </a:lnTo>
                  <a:lnTo>
                    <a:pt x="720" y="302"/>
                  </a:lnTo>
                  <a:lnTo>
                    <a:pt x="721" y="300"/>
                  </a:lnTo>
                  <a:lnTo>
                    <a:pt x="724" y="289"/>
                  </a:lnTo>
                  <a:lnTo>
                    <a:pt x="726" y="279"/>
                  </a:lnTo>
                  <a:lnTo>
                    <a:pt x="726" y="274"/>
                  </a:lnTo>
                  <a:lnTo>
                    <a:pt x="725" y="271"/>
                  </a:lnTo>
                  <a:lnTo>
                    <a:pt x="725" y="271"/>
                  </a:lnTo>
                  <a:lnTo>
                    <a:pt x="723" y="266"/>
                  </a:lnTo>
                  <a:lnTo>
                    <a:pt x="719" y="257"/>
                  </a:lnTo>
                  <a:lnTo>
                    <a:pt x="716" y="249"/>
                  </a:lnTo>
                  <a:lnTo>
                    <a:pt x="715" y="240"/>
                  </a:lnTo>
                  <a:lnTo>
                    <a:pt x="715" y="240"/>
                  </a:lnTo>
                  <a:lnTo>
                    <a:pt x="709" y="195"/>
                  </a:lnTo>
                  <a:lnTo>
                    <a:pt x="707" y="163"/>
                  </a:lnTo>
                  <a:lnTo>
                    <a:pt x="704" y="135"/>
                  </a:lnTo>
                  <a:lnTo>
                    <a:pt x="704" y="135"/>
                  </a:lnTo>
                  <a:lnTo>
                    <a:pt x="704" y="118"/>
                  </a:lnTo>
                  <a:lnTo>
                    <a:pt x="704" y="107"/>
                  </a:lnTo>
                  <a:lnTo>
                    <a:pt x="703" y="100"/>
                  </a:lnTo>
                  <a:lnTo>
                    <a:pt x="700" y="94"/>
                  </a:lnTo>
                  <a:lnTo>
                    <a:pt x="689" y="75"/>
                  </a:lnTo>
                  <a:lnTo>
                    <a:pt x="689" y="75"/>
                  </a:lnTo>
                  <a:close/>
                  <a:moveTo>
                    <a:pt x="572" y="2111"/>
                  </a:moveTo>
                  <a:lnTo>
                    <a:pt x="572" y="2111"/>
                  </a:lnTo>
                  <a:lnTo>
                    <a:pt x="590" y="2112"/>
                  </a:lnTo>
                  <a:lnTo>
                    <a:pt x="609" y="2113"/>
                  </a:lnTo>
                  <a:lnTo>
                    <a:pt x="651" y="2113"/>
                  </a:lnTo>
                  <a:lnTo>
                    <a:pt x="651" y="2113"/>
                  </a:lnTo>
                  <a:lnTo>
                    <a:pt x="650" y="2133"/>
                  </a:lnTo>
                  <a:lnTo>
                    <a:pt x="647" y="2148"/>
                  </a:lnTo>
                  <a:lnTo>
                    <a:pt x="647" y="2148"/>
                  </a:lnTo>
                  <a:lnTo>
                    <a:pt x="643" y="2159"/>
                  </a:lnTo>
                  <a:lnTo>
                    <a:pt x="638" y="2170"/>
                  </a:lnTo>
                  <a:lnTo>
                    <a:pt x="626" y="2194"/>
                  </a:lnTo>
                  <a:lnTo>
                    <a:pt x="614" y="2214"/>
                  </a:lnTo>
                  <a:lnTo>
                    <a:pt x="612" y="2221"/>
                  </a:lnTo>
                  <a:lnTo>
                    <a:pt x="611" y="2227"/>
                  </a:lnTo>
                  <a:lnTo>
                    <a:pt x="611" y="2227"/>
                  </a:lnTo>
                  <a:lnTo>
                    <a:pt x="611" y="2230"/>
                  </a:lnTo>
                  <a:lnTo>
                    <a:pt x="608" y="2236"/>
                  </a:lnTo>
                  <a:lnTo>
                    <a:pt x="599" y="2250"/>
                  </a:lnTo>
                  <a:lnTo>
                    <a:pt x="587" y="2264"/>
                  </a:lnTo>
                  <a:lnTo>
                    <a:pt x="574" y="2279"/>
                  </a:lnTo>
                  <a:lnTo>
                    <a:pt x="574" y="2279"/>
                  </a:lnTo>
                  <a:lnTo>
                    <a:pt x="574" y="2279"/>
                  </a:lnTo>
                  <a:lnTo>
                    <a:pt x="574" y="2271"/>
                  </a:lnTo>
                  <a:lnTo>
                    <a:pt x="574" y="2262"/>
                  </a:lnTo>
                  <a:lnTo>
                    <a:pt x="574" y="2253"/>
                  </a:lnTo>
                  <a:lnTo>
                    <a:pt x="574" y="2242"/>
                  </a:lnTo>
                  <a:lnTo>
                    <a:pt x="574" y="2242"/>
                  </a:lnTo>
                  <a:lnTo>
                    <a:pt x="572" y="2224"/>
                  </a:lnTo>
                  <a:lnTo>
                    <a:pt x="570" y="2211"/>
                  </a:lnTo>
                  <a:lnTo>
                    <a:pt x="569" y="2190"/>
                  </a:lnTo>
                  <a:lnTo>
                    <a:pt x="569" y="2190"/>
                  </a:lnTo>
                  <a:lnTo>
                    <a:pt x="569" y="2152"/>
                  </a:lnTo>
                  <a:lnTo>
                    <a:pt x="570" y="2130"/>
                  </a:lnTo>
                  <a:lnTo>
                    <a:pt x="572" y="2111"/>
                  </a:lnTo>
                  <a:lnTo>
                    <a:pt x="572" y="2111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06C3C03D-4873-E21B-E912-6A35032368E0}"/>
              </a:ext>
            </a:extLst>
          </p:cNvPr>
          <p:cNvGrpSpPr/>
          <p:nvPr/>
        </p:nvGrpSpPr>
        <p:grpSpPr>
          <a:xfrm>
            <a:off x="7211269" y="3742186"/>
            <a:ext cx="1182319" cy="2642392"/>
            <a:chOff x="8142288" y="2159001"/>
            <a:chExt cx="1763713" cy="3941762"/>
          </a:xfrm>
        </p:grpSpPr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266A2A3D-0CAF-36C7-D5CD-9D44E22DBB86}"/>
                </a:ext>
              </a:extLst>
            </p:cNvPr>
            <p:cNvGrpSpPr/>
            <p:nvPr/>
          </p:nvGrpSpPr>
          <p:grpSpPr>
            <a:xfrm>
              <a:off x="8142288" y="2159001"/>
              <a:ext cx="1763713" cy="3941762"/>
              <a:chOff x="8142288" y="2159001"/>
              <a:chExt cx="1763713" cy="3941762"/>
            </a:xfrm>
          </p:grpSpPr>
          <p:sp>
            <p:nvSpPr>
              <p:cNvPr id="26" name="Freeform 21">
                <a:extLst>
                  <a:ext uri="{FF2B5EF4-FFF2-40B4-BE49-F238E27FC236}">
                    <a16:creationId xmlns:a16="http://schemas.microsoft.com/office/drawing/2014/main" id="{1FA5C427-CE83-7687-F1E2-77EE1919333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142288" y="2382838"/>
                <a:ext cx="1763713" cy="3717925"/>
              </a:xfrm>
              <a:custGeom>
                <a:avLst/>
                <a:gdLst>
                  <a:gd name="T0" fmla="*/ 2 w 1111"/>
                  <a:gd name="T1" fmla="*/ 65 h 2342"/>
                  <a:gd name="T2" fmla="*/ 13 w 1111"/>
                  <a:gd name="T3" fmla="*/ 136 h 2342"/>
                  <a:gd name="T4" fmla="*/ 40 w 1111"/>
                  <a:gd name="T5" fmla="*/ 335 h 2342"/>
                  <a:gd name="T6" fmla="*/ 19 w 1111"/>
                  <a:gd name="T7" fmla="*/ 760 h 2342"/>
                  <a:gd name="T8" fmla="*/ 292 w 1111"/>
                  <a:gd name="T9" fmla="*/ 744 h 2342"/>
                  <a:gd name="T10" fmla="*/ 403 w 1111"/>
                  <a:gd name="T11" fmla="*/ 708 h 2342"/>
                  <a:gd name="T12" fmla="*/ 412 w 1111"/>
                  <a:gd name="T13" fmla="*/ 773 h 2342"/>
                  <a:gd name="T14" fmla="*/ 441 w 1111"/>
                  <a:gd name="T15" fmla="*/ 935 h 2342"/>
                  <a:gd name="T16" fmla="*/ 419 w 1111"/>
                  <a:gd name="T17" fmla="*/ 1216 h 2342"/>
                  <a:gd name="T18" fmla="*/ 549 w 1111"/>
                  <a:gd name="T19" fmla="*/ 2133 h 2342"/>
                  <a:gd name="T20" fmla="*/ 643 w 1111"/>
                  <a:gd name="T21" fmla="*/ 2177 h 2342"/>
                  <a:gd name="T22" fmla="*/ 532 w 1111"/>
                  <a:gd name="T23" fmla="*/ 2255 h 2342"/>
                  <a:gd name="T24" fmla="*/ 529 w 1111"/>
                  <a:gd name="T25" fmla="*/ 2279 h 2342"/>
                  <a:gd name="T26" fmla="*/ 545 w 1111"/>
                  <a:gd name="T27" fmla="*/ 2300 h 2342"/>
                  <a:gd name="T28" fmla="*/ 618 w 1111"/>
                  <a:gd name="T29" fmla="*/ 2315 h 2342"/>
                  <a:gd name="T30" fmla="*/ 738 w 1111"/>
                  <a:gd name="T31" fmla="*/ 2257 h 2342"/>
                  <a:gd name="T32" fmla="*/ 784 w 1111"/>
                  <a:gd name="T33" fmla="*/ 2291 h 2342"/>
                  <a:gd name="T34" fmla="*/ 914 w 1111"/>
                  <a:gd name="T35" fmla="*/ 2342 h 2342"/>
                  <a:gd name="T36" fmla="*/ 955 w 1111"/>
                  <a:gd name="T37" fmla="*/ 2315 h 2342"/>
                  <a:gd name="T38" fmla="*/ 968 w 1111"/>
                  <a:gd name="T39" fmla="*/ 2292 h 2342"/>
                  <a:gd name="T40" fmla="*/ 947 w 1111"/>
                  <a:gd name="T41" fmla="*/ 2268 h 2342"/>
                  <a:gd name="T42" fmla="*/ 890 w 1111"/>
                  <a:gd name="T43" fmla="*/ 2212 h 2342"/>
                  <a:gd name="T44" fmla="*/ 839 w 1111"/>
                  <a:gd name="T45" fmla="*/ 2143 h 2342"/>
                  <a:gd name="T46" fmla="*/ 952 w 1111"/>
                  <a:gd name="T47" fmla="*/ 1253 h 2342"/>
                  <a:gd name="T48" fmla="*/ 974 w 1111"/>
                  <a:gd name="T49" fmla="*/ 1267 h 2342"/>
                  <a:gd name="T50" fmla="*/ 994 w 1111"/>
                  <a:gd name="T51" fmla="*/ 1241 h 2342"/>
                  <a:gd name="T52" fmla="*/ 1025 w 1111"/>
                  <a:gd name="T53" fmla="*/ 1248 h 2342"/>
                  <a:gd name="T54" fmla="*/ 1046 w 1111"/>
                  <a:gd name="T55" fmla="*/ 1245 h 2342"/>
                  <a:gd name="T56" fmla="*/ 1081 w 1111"/>
                  <a:gd name="T57" fmla="*/ 1287 h 2342"/>
                  <a:gd name="T58" fmla="*/ 1106 w 1111"/>
                  <a:gd name="T59" fmla="*/ 1309 h 2342"/>
                  <a:gd name="T60" fmla="*/ 1102 w 1111"/>
                  <a:gd name="T61" fmla="*/ 986 h 2342"/>
                  <a:gd name="T62" fmla="*/ 1043 w 1111"/>
                  <a:gd name="T63" fmla="*/ 643 h 2342"/>
                  <a:gd name="T64" fmla="*/ 967 w 1111"/>
                  <a:gd name="T65" fmla="*/ 455 h 2342"/>
                  <a:gd name="T66" fmla="*/ 851 w 1111"/>
                  <a:gd name="T67" fmla="*/ 398 h 2342"/>
                  <a:gd name="T68" fmla="*/ 764 w 1111"/>
                  <a:gd name="T69" fmla="*/ 288 h 2342"/>
                  <a:gd name="T70" fmla="*/ 805 w 1111"/>
                  <a:gd name="T71" fmla="*/ 308 h 2342"/>
                  <a:gd name="T72" fmla="*/ 846 w 1111"/>
                  <a:gd name="T73" fmla="*/ 347 h 2342"/>
                  <a:gd name="T74" fmla="*/ 859 w 1111"/>
                  <a:gd name="T75" fmla="*/ 300 h 2342"/>
                  <a:gd name="T76" fmla="*/ 835 w 1111"/>
                  <a:gd name="T77" fmla="*/ 169 h 2342"/>
                  <a:gd name="T78" fmla="*/ 793 w 1111"/>
                  <a:gd name="T79" fmla="*/ 72 h 2342"/>
                  <a:gd name="T80" fmla="*/ 767 w 1111"/>
                  <a:gd name="T81" fmla="*/ 60 h 2342"/>
                  <a:gd name="T82" fmla="*/ 761 w 1111"/>
                  <a:gd name="T83" fmla="*/ 47 h 2342"/>
                  <a:gd name="T84" fmla="*/ 762 w 1111"/>
                  <a:gd name="T85" fmla="*/ 34 h 2342"/>
                  <a:gd name="T86" fmla="*/ 736 w 1111"/>
                  <a:gd name="T87" fmla="*/ 23 h 2342"/>
                  <a:gd name="T88" fmla="*/ 723 w 1111"/>
                  <a:gd name="T89" fmla="*/ 23 h 2342"/>
                  <a:gd name="T90" fmla="*/ 698 w 1111"/>
                  <a:gd name="T91" fmla="*/ 33 h 2342"/>
                  <a:gd name="T92" fmla="*/ 597 w 1111"/>
                  <a:gd name="T93" fmla="*/ 3 h 2342"/>
                  <a:gd name="T94" fmla="*/ 499 w 1111"/>
                  <a:gd name="T95" fmla="*/ 14 h 2342"/>
                  <a:gd name="T96" fmla="*/ 443 w 1111"/>
                  <a:gd name="T97" fmla="*/ 76 h 2342"/>
                  <a:gd name="T98" fmla="*/ 443 w 1111"/>
                  <a:gd name="T99" fmla="*/ 117 h 2342"/>
                  <a:gd name="T100" fmla="*/ 443 w 1111"/>
                  <a:gd name="T101" fmla="*/ 164 h 2342"/>
                  <a:gd name="T102" fmla="*/ 479 w 1111"/>
                  <a:gd name="T103" fmla="*/ 248 h 2342"/>
                  <a:gd name="T104" fmla="*/ 516 w 1111"/>
                  <a:gd name="T105" fmla="*/ 302 h 2342"/>
                  <a:gd name="T106" fmla="*/ 532 w 1111"/>
                  <a:gd name="T107" fmla="*/ 374 h 2342"/>
                  <a:gd name="T108" fmla="*/ 501 w 1111"/>
                  <a:gd name="T109" fmla="*/ 408 h 2342"/>
                  <a:gd name="T110" fmla="*/ 318 w 1111"/>
                  <a:gd name="T111" fmla="*/ 415 h 2342"/>
                  <a:gd name="T112" fmla="*/ 179 w 1111"/>
                  <a:gd name="T113" fmla="*/ 403 h 2342"/>
                  <a:gd name="T114" fmla="*/ 95 w 1111"/>
                  <a:gd name="T115" fmla="*/ 138 h 2342"/>
                  <a:gd name="T116" fmla="*/ 95 w 1111"/>
                  <a:gd name="T117" fmla="*/ 29 h 23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1111" h="2342">
                    <a:moveTo>
                      <a:pt x="23" y="55"/>
                    </a:moveTo>
                    <a:lnTo>
                      <a:pt x="23" y="55"/>
                    </a:lnTo>
                    <a:lnTo>
                      <a:pt x="20" y="53"/>
                    </a:lnTo>
                    <a:lnTo>
                      <a:pt x="13" y="53"/>
                    </a:lnTo>
                    <a:lnTo>
                      <a:pt x="10" y="55"/>
                    </a:lnTo>
                    <a:lnTo>
                      <a:pt x="6" y="56"/>
                    </a:lnTo>
                    <a:lnTo>
                      <a:pt x="4" y="60"/>
                    </a:lnTo>
                    <a:lnTo>
                      <a:pt x="2" y="65"/>
                    </a:lnTo>
                    <a:lnTo>
                      <a:pt x="2" y="65"/>
                    </a:lnTo>
                    <a:lnTo>
                      <a:pt x="1" y="79"/>
                    </a:lnTo>
                    <a:lnTo>
                      <a:pt x="0" y="99"/>
                    </a:lnTo>
                    <a:lnTo>
                      <a:pt x="0" y="108"/>
                    </a:lnTo>
                    <a:lnTo>
                      <a:pt x="1" y="116"/>
                    </a:lnTo>
                    <a:lnTo>
                      <a:pt x="4" y="123"/>
                    </a:lnTo>
                    <a:lnTo>
                      <a:pt x="6" y="128"/>
                    </a:lnTo>
                    <a:lnTo>
                      <a:pt x="6" y="128"/>
                    </a:lnTo>
                    <a:lnTo>
                      <a:pt x="10" y="130"/>
                    </a:lnTo>
                    <a:lnTo>
                      <a:pt x="13" y="136"/>
                    </a:lnTo>
                    <a:lnTo>
                      <a:pt x="17" y="146"/>
                    </a:lnTo>
                    <a:lnTo>
                      <a:pt x="22" y="164"/>
                    </a:lnTo>
                    <a:lnTo>
                      <a:pt x="22" y="164"/>
                    </a:lnTo>
                    <a:lnTo>
                      <a:pt x="23" y="175"/>
                    </a:lnTo>
                    <a:lnTo>
                      <a:pt x="24" y="192"/>
                    </a:lnTo>
                    <a:lnTo>
                      <a:pt x="26" y="227"/>
                    </a:lnTo>
                    <a:lnTo>
                      <a:pt x="26" y="227"/>
                    </a:lnTo>
                    <a:lnTo>
                      <a:pt x="33" y="287"/>
                    </a:lnTo>
                    <a:lnTo>
                      <a:pt x="40" y="335"/>
                    </a:lnTo>
                    <a:lnTo>
                      <a:pt x="40" y="335"/>
                    </a:lnTo>
                    <a:lnTo>
                      <a:pt x="35" y="400"/>
                    </a:lnTo>
                    <a:lnTo>
                      <a:pt x="24" y="542"/>
                    </a:lnTo>
                    <a:lnTo>
                      <a:pt x="20" y="618"/>
                    </a:lnTo>
                    <a:lnTo>
                      <a:pt x="17" y="687"/>
                    </a:lnTo>
                    <a:lnTo>
                      <a:pt x="17" y="737"/>
                    </a:lnTo>
                    <a:lnTo>
                      <a:pt x="17" y="752"/>
                    </a:lnTo>
                    <a:lnTo>
                      <a:pt x="19" y="760"/>
                    </a:lnTo>
                    <a:lnTo>
                      <a:pt x="19" y="760"/>
                    </a:lnTo>
                    <a:lnTo>
                      <a:pt x="20" y="761"/>
                    </a:lnTo>
                    <a:lnTo>
                      <a:pt x="23" y="761"/>
                    </a:lnTo>
                    <a:lnTo>
                      <a:pt x="33" y="764"/>
                    </a:lnTo>
                    <a:lnTo>
                      <a:pt x="46" y="764"/>
                    </a:lnTo>
                    <a:lnTo>
                      <a:pt x="63" y="764"/>
                    </a:lnTo>
                    <a:lnTo>
                      <a:pt x="106" y="761"/>
                    </a:lnTo>
                    <a:lnTo>
                      <a:pt x="155" y="757"/>
                    </a:lnTo>
                    <a:lnTo>
                      <a:pt x="253" y="748"/>
                    </a:lnTo>
                    <a:lnTo>
                      <a:pt x="292" y="744"/>
                    </a:lnTo>
                    <a:lnTo>
                      <a:pt x="318" y="744"/>
                    </a:lnTo>
                    <a:lnTo>
                      <a:pt x="318" y="744"/>
                    </a:lnTo>
                    <a:lnTo>
                      <a:pt x="328" y="743"/>
                    </a:lnTo>
                    <a:lnTo>
                      <a:pt x="337" y="742"/>
                    </a:lnTo>
                    <a:lnTo>
                      <a:pt x="346" y="739"/>
                    </a:lnTo>
                    <a:lnTo>
                      <a:pt x="355" y="737"/>
                    </a:lnTo>
                    <a:lnTo>
                      <a:pt x="373" y="727"/>
                    </a:lnTo>
                    <a:lnTo>
                      <a:pt x="390" y="717"/>
                    </a:lnTo>
                    <a:lnTo>
                      <a:pt x="403" y="708"/>
                    </a:lnTo>
                    <a:lnTo>
                      <a:pt x="415" y="699"/>
                    </a:lnTo>
                    <a:lnTo>
                      <a:pt x="424" y="690"/>
                    </a:lnTo>
                    <a:lnTo>
                      <a:pt x="424" y="690"/>
                    </a:lnTo>
                    <a:lnTo>
                      <a:pt x="423" y="692"/>
                    </a:lnTo>
                    <a:lnTo>
                      <a:pt x="420" y="703"/>
                    </a:lnTo>
                    <a:lnTo>
                      <a:pt x="417" y="713"/>
                    </a:lnTo>
                    <a:lnTo>
                      <a:pt x="416" y="727"/>
                    </a:lnTo>
                    <a:lnTo>
                      <a:pt x="413" y="748"/>
                    </a:lnTo>
                    <a:lnTo>
                      <a:pt x="412" y="773"/>
                    </a:lnTo>
                    <a:lnTo>
                      <a:pt x="412" y="773"/>
                    </a:lnTo>
                    <a:lnTo>
                      <a:pt x="413" y="802"/>
                    </a:lnTo>
                    <a:lnTo>
                      <a:pt x="416" y="830"/>
                    </a:lnTo>
                    <a:lnTo>
                      <a:pt x="420" y="858"/>
                    </a:lnTo>
                    <a:lnTo>
                      <a:pt x="426" y="883"/>
                    </a:lnTo>
                    <a:lnTo>
                      <a:pt x="432" y="903"/>
                    </a:lnTo>
                    <a:lnTo>
                      <a:pt x="437" y="920"/>
                    </a:lnTo>
                    <a:lnTo>
                      <a:pt x="441" y="935"/>
                    </a:lnTo>
                    <a:lnTo>
                      <a:pt x="441" y="935"/>
                    </a:lnTo>
                    <a:lnTo>
                      <a:pt x="438" y="952"/>
                    </a:lnTo>
                    <a:lnTo>
                      <a:pt x="430" y="999"/>
                    </a:lnTo>
                    <a:lnTo>
                      <a:pt x="426" y="1030"/>
                    </a:lnTo>
                    <a:lnTo>
                      <a:pt x="423" y="1065"/>
                    </a:lnTo>
                    <a:lnTo>
                      <a:pt x="419" y="1103"/>
                    </a:lnTo>
                    <a:lnTo>
                      <a:pt x="417" y="1143"/>
                    </a:lnTo>
                    <a:lnTo>
                      <a:pt x="417" y="1143"/>
                    </a:lnTo>
                    <a:lnTo>
                      <a:pt x="417" y="1172"/>
                    </a:lnTo>
                    <a:lnTo>
                      <a:pt x="419" y="1216"/>
                    </a:lnTo>
                    <a:lnTo>
                      <a:pt x="426" y="1340"/>
                    </a:lnTo>
                    <a:lnTo>
                      <a:pt x="437" y="1499"/>
                    </a:lnTo>
                    <a:lnTo>
                      <a:pt x="450" y="1670"/>
                    </a:lnTo>
                    <a:lnTo>
                      <a:pt x="475" y="1980"/>
                    </a:lnTo>
                    <a:lnTo>
                      <a:pt x="485" y="2117"/>
                    </a:lnTo>
                    <a:lnTo>
                      <a:pt x="485" y="2117"/>
                    </a:lnTo>
                    <a:lnTo>
                      <a:pt x="495" y="2121"/>
                    </a:lnTo>
                    <a:lnTo>
                      <a:pt x="525" y="2129"/>
                    </a:lnTo>
                    <a:lnTo>
                      <a:pt x="549" y="2133"/>
                    </a:lnTo>
                    <a:lnTo>
                      <a:pt x="576" y="2138"/>
                    </a:lnTo>
                    <a:lnTo>
                      <a:pt x="611" y="2142"/>
                    </a:lnTo>
                    <a:lnTo>
                      <a:pt x="650" y="2146"/>
                    </a:lnTo>
                    <a:lnTo>
                      <a:pt x="650" y="2146"/>
                    </a:lnTo>
                    <a:lnTo>
                      <a:pt x="652" y="2156"/>
                    </a:lnTo>
                    <a:lnTo>
                      <a:pt x="652" y="2164"/>
                    </a:lnTo>
                    <a:lnTo>
                      <a:pt x="652" y="2164"/>
                    </a:lnTo>
                    <a:lnTo>
                      <a:pt x="649" y="2169"/>
                    </a:lnTo>
                    <a:lnTo>
                      <a:pt x="643" y="2177"/>
                    </a:lnTo>
                    <a:lnTo>
                      <a:pt x="623" y="2199"/>
                    </a:lnTo>
                    <a:lnTo>
                      <a:pt x="598" y="2222"/>
                    </a:lnTo>
                    <a:lnTo>
                      <a:pt x="587" y="2231"/>
                    </a:lnTo>
                    <a:lnTo>
                      <a:pt x="577" y="2237"/>
                    </a:lnTo>
                    <a:lnTo>
                      <a:pt x="577" y="2237"/>
                    </a:lnTo>
                    <a:lnTo>
                      <a:pt x="561" y="2245"/>
                    </a:lnTo>
                    <a:lnTo>
                      <a:pt x="545" y="2250"/>
                    </a:lnTo>
                    <a:lnTo>
                      <a:pt x="534" y="2254"/>
                    </a:lnTo>
                    <a:lnTo>
                      <a:pt x="532" y="2255"/>
                    </a:lnTo>
                    <a:lnTo>
                      <a:pt x="531" y="2258"/>
                    </a:lnTo>
                    <a:lnTo>
                      <a:pt x="531" y="2258"/>
                    </a:lnTo>
                    <a:lnTo>
                      <a:pt x="529" y="2268"/>
                    </a:lnTo>
                    <a:lnTo>
                      <a:pt x="529" y="2274"/>
                    </a:lnTo>
                    <a:lnTo>
                      <a:pt x="529" y="2274"/>
                    </a:lnTo>
                    <a:lnTo>
                      <a:pt x="531" y="2275"/>
                    </a:lnTo>
                    <a:lnTo>
                      <a:pt x="531" y="2276"/>
                    </a:lnTo>
                    <a:lnTo>
                      <a:pt x="529" y="2279"/>
                    </a:lnTo>
                    <a:lnTo>
                      <a:pt x="529" y="2279"/>
                    </a:lnTo>
                    <a:lnTo>
                      <a:pt x="528" y="2282"/>
                    </a:lnTo>
                    <a:lnTo>
                      <a:pt x="529" y="2283"/>
                    </a:lnTo>
                    <a:lnTo>
                      <a:pt x="529" y="2285"/>
                    </a:lnTo>
                    <a:lnTo>
                      <a:pt x="529" y="2289"/>
                    </a:lnTo>
                    <a:lnTo>
                      <a:pt x="529" y="2289"/>
                    </a:lnTo>
                    <a:lnTo>
                      <a:pt x="531" y="2292"/>
                    </a:lnTo>
                    <a:lnTo>
                      <a:pt x="532" y="2295"/>
                    </a:lnTo>
                    <a:lnTo>
                      <a:pt x="537" y="2297"/>
                    </a:lnTo>
                    <a:lnTo>
                      <a:pt x="545" y="2300"/>
                    </a:lnTo>
                    <a:lnTo>
                      <a:pt x="545" y="2300"/>
                    </a:lnTo>
                    <a:lnTo>
                      <a:pt x="553" y="2313"/>
                    </a:lnTo>
                    <a:lnTo>
                      <a:pt x="559" y="2322"/>
                    </a:lnTo>
                    <a:lnTo>
                      <a:pt x="562" y="2325"/>
                    </a:lnTo>
                    <a:lnTo>
                      <a:pt x="566" y="2326"/>
                    </a:lnTo>
                    <a:lnTo>
                      <a:pt x="566" y="2326"/>
                    </a:lnTo>
                    <a:lnTo>
                      <a:pt x="574" y="2326"/>
                    </a:lnTo>
                    <a:lnTo>
                      <a:pt x="584" y="2323"/>
                    </a:lnTo>
                    <a:lnTo>
                      <a:pt x="618" y="2315"/>
                    </a:lnTo>
                    <a:lnTo>
                      <a:pt x="618" y="2315"/>
                    </a:lnTo>
                    <a:lnTo>
                      <a:pt x="631" y="2312"/>
                    </a:lnTo>
                    <a:lnTo>
                      <a:pt x="646" y="2305"/>
                    </a:lnTo>
                    <a:lnTo>
                      <a:pt x="684" y="2288"/>
                    </a:lnTo>
                    <a:lnTo>
                      <a:pt x="717" y="2272"/>
                    </a:lnTo>
                    <a:lnTo>
                      <a:pt x="734" y="2263"/>
                    </a:lnTo>
                    <a:lnTo>
                      <a:pt x="734" y="2263"/>
                    </a:lnTo>
                    <a:lnTo>
                      <a:pt x="736" y="2259"/>
                    </a:lnTo>
                    <a:lnTo>
                      <a:pt x="738" y="2257"/>
                    </a:lnTo>
                    <a:lnTo>
                      <a:pt x="739" y="2253"/>
                    </a:lnTo>
                    <a:lnTo>
                      <a:pt x="739" y="2253"/>
                    </a:lnTo>
                    <a:lnTo>
                      <a:pt x="744" y="2265"/>
                    </a:lnTo>
                    <a:lnTo>
                      <a:pt x="747" y="2274"/>
                    </a:lnTo>
                    <a:lnTo>
                      <a:pt x="748" y="2279"/>
                    </a:lnTo>
                    <a:lnTo>
                      <a:pt x="748" y="2279"/>
                    </a:lnTo>
                    <a:lnTo>
                      <a:pt x="752" y="2282"/>
                    </a:lnTo>
                    <a:lnTo>
                      <a:pt x="760" y="2284"/>
                    </a:lnTo>
                    <a:lnTo>
                      <a:pt x="784" y="2291"/>
                    </a:lnTo>
                    <a:lnTo>
                      <a:pt x="810" y="2298"/>
                    </a:lnTo>
                    <a:lnTo>
                      <a:pt x="821" y="2302"/>
                    </a:lnTo>
                    <a:lnTo>
                      <a:pt x="826" y="2305"/>
                    </a:lnTo>
                    <a:lnTo>
                      <a:pt x="826" y="2305"/>
                    </a:lnTo>
                    <a:lnTo>
                      <a:pt x="842" y="2314"/>
                    </a:lnTo>
                    <a:lnTo>
                      <a:pt x="868" y="2326"/>
                    </a:lnTo>
                    <a:lnTo>
                      <a:pt x="895" y="2336"/>
                    </a:lnTo>
                    <a:lnTo>
                      <a:pt x="907" y="2340"/>
                    </a:lnTo>
                    <a:lnTo>
                      <a:pt x="914" y="2342"/>
                    </a:lnTo>
                    <a:lnTo>
                      <a:pt x="914" y="2342"/>
                    </a:lnTo>
                    <a:lnTo>
                      <a:pt x="924" y="2342"/>
                    </a:lnTo>
                    <a:lnTo>
                      <a:pt x="931" y="2340"/>
                    </a:lnTo>
                    <a:lnTo>
                      <a:pt x="938" y="2336"/>
                    </a:lnTo>
                    <a:lnTo>
                      <a:pt x="946" y="2331"/>
                    </a:lnTo>
                    <a:lnTo>
                      <a:pt x="946" y="2331"/>
                    </a:lnTo>
                    <a:lnTo>
                      <a:pt x="948" y="2327"/>
                    </a:lnTo>
                    <a:lnTo>
                      <a:pt x="952" y="2323"/>
                    </a:lnTo>
                    <a:lnTo>
                      <a:pt x="955" y="2315"/>
                    </a:lnTo>
                    <a:lnTo>
                      <a:pt x="956" y="2308"/>
                    </a:lnTo>
                    <a:lnTo>
                      <a:pt x="956" y="2305"/>
                    </a:lnTo>
                    <a:lnTo>
                      <a:pt x="956" y="2305"/>
                    </a:lnTo>
                    <a:lnTo>
                      <a:pt x="957" y="2305"/>
                    </a:lnTo>
                    <a:lnTo>
                      <a:pt x="960" y="2304"/>
                    </a:lnTo>
                    <a:lnTo>
                      <a:pt x="961" y="2300"/>
                    </a:lnTo>
                    <a:lnTo>
                      <a:pt x="961" y="2300"/>
                    </a:lnTo>
                    <a:lnTo>
                      <a:pt x="964" y="2296"/>
                    </a:lnTo>
                    <a:lnTo>
                      <a:pt x="968" y="2292"/>
                    </a:lnTo>
                    <a:lnTo>
                      <a:pt x="969" y="2288"/>
                    </a:lnTo>
                    <a:lnTo>
                      <a:pt x="968" y="2287"/>
                    </a:lnTo>
                    <a:lnTo>
                      <a:pt x="967" y="2284"/>
                    </a:lnTo>
                    <a:lnTo>
                      <a:pt x="967" y="2284"/>
                    </a:lnTo>
                    <a:lnTo>
                      <a:pt x="961" y="2280"/>
                    </a:lnTo>
                    <a:lnTo>
                      <a:pt x="955" y="2276"/>
                    </a:lnTo>
                    <a:lnTo>
                      <a:pt x="950" y="2274"/>
                    </a:lnTo>
                    <a:lnTo>
                      <a:pt x="947" y="2271"/>
                    </a:lnTo>
                    <a:lnTo>
                      <a:pt x="947" y="2268"/>
                    </a:lnTo>
                    <a:lnTo>
                      <a:pt x="947" y="2268"/>
                    </a:lnTo>
                    <a:lnTo>
                      <a:pt x="943" y="2262"/>
                    </a:lnTo>
                    <a:lnTo>
                      <a:pt x="938" y="2255"/>
                    </a:lnTo>
                    <a:lnTo>
                      <a:pt x="926" y="2242"/>
                    </a:lnTo>
                    <a:lnTo>
                      <a:pt x="926" y="2242"/>
                    </a:lnTo>
                    <a:lnTo>
                      <a:pt x="918" y="2236"/>
                    </a:lnTo>
                    <a:lnTo>
                      <a:pt x="908" y="2228"/>
                    </a:lnTo>
                    <a:lnTo>
                      <a:pt x="895" y="2218"/>
                    </a:lnTo>
                    <a:lnTo>
                      <a:pt x="890" y="2212"/>
                    </a:lnTo>
                    <a:lnTo>
                      <a:pt x="885" y="2206"/>
                    </a:lnTo>
                    <a:lnTo>
                      <a:pt x="885" y="2206"/>
                    </a:lnTo>
                    <a:lnTo>
                      <a:pt x="877" y="2195"/>
                    </a:lnTo>
                    <a:lnTo>
                      <a:pt x="869" y="2188"/>
                    </a:lnTo>
                    <a:lnTo>
                      <a:pt x="860" y="2179"/>
                    </a:lnTo>
                    <a:lnTo>
                      <a:pt x="849" y="2164"/>
                    </a:lnTo>
                    <a:lnTo>
                      <a:pt x="849" y="2164"/>
                    </a:lnTo>
                    <a:lnTo>
                      <a:pt x="843" y="2154"/>
                    </a:lnTo>
                    <a:lnTo>
                      <a:pt x="839" y="2143"/>
                    </a:lnTo>
                    <a:lnTo>
                      <a:pt x="839" y="2143"/>
                    </a:lnTo>
                    <a:lnTo>
                      <a:pt x="873" y="2139"/>
                    </a:lnTo>
                    <a:lnTo>
                      <a:pt x="901" y="2133"/>
                    </a:lnTo>
                    <a:lnTo>
                      <a:pt x="925" y="2128"/>
                    </a:lnTo>
                    <a:lnTo>
                      <a:pt x="943" y="2121"/>
                    </a:lnTo>
                    <a:lnTo>
                      <a:pt x="957" y="2116"/>
                    </a:lnTo>
                    <a:lnTo>
                      <a:pt x="968" y="2111"/>
                    </a:lnTo>
                    <a:lnTo>
                      <a:pt x="976" y="2107"/>
                    </a:lnTo>
                    <a:lnTo>
                      <a:pt x="952" y="1253"/>
                    </a:lnTo>
                    <a:lnTo>
                      <a:pt x="952" y="1253"/>
                    </a:lnTo>
                    <a:lnTo>
                      <a:pt x="954" y="1255"/>
                    </a:lnTo>
                    <a:lnTo>
                      <a:pt x="959" y="1262"/>
                    </a:lnTo>
                    <a:lnTo>
                      <a:pt x="961" y="1266"/>
                    </a:lnTo>
                    <a:lnTo>
                      <a:pt x="965" y="1269"/>
                    </a:lnTo>
                    <a:lnTo>
                      <a:pt x="969" y="1269"/>
                    </a:lnTo>
                    <a:lnTo>
                      <a:pt x="973" y="1269"/>
                    </a:lnTo>
                    <a:lnTo>
                      <a:pt x="973" y="1269"/>
                    </a:lnTo>
                    <a:lnTo>
                      <a:pt x="974" y="1267"/>
                    </a:lnTo>
                    <a:lnTo>
                      <a:pt x="976" y="1265"/>
                    </a:lnTo>
                    <a:lnTo>
                      <a:pt x="977" y="1257"/>
                    </a:lnTo>
                    <a:lnTo>
                      <a:pt x="977" y="1246"/>
                    </a:lnTo>
                    <a:lnTo>
                      <a:pt x="977" y="1235"/>
                    </a:lnTo>
                    <a:lnTo>
                      <a:pt x="974" y="1215"/>
                    </a:lnTo>
                    <a:lnTo>
                      <a:pt x="973" y="1206"/>
                    </a:lnTo>
                    <a:lnTo>
                      <a:pt x="973" y="1206"/>
                    </a:lnTo>
                    <a:lnTo>
                      <a:pt x="980" y="1218"/>
                    </a:lnTo>
                    <a:lnTo>
                      <a:pt x="994" y="1241"/>
                    </a:lnTo>
                    <a:lnTo>
                      <a:pt x="1003" y="1254"/>
                    </a:lnTo>
                    <a:lnTo>
                      <a:pt x="1009" y="1263"/>
                    </a:lnTo>
                    <a:lnTo>
                      <a:pt x="1016" y="1269"/>
                    </a:lnTo>
                    <a:lnTo>
                      <a:pt x="1017" y="1270"/>
                    </a:lnTo>
                    <a:lnTo>
                      <a:pt x="1020" y="1269"/>
                    </a:lnTo>
                    <a:lnTo>
                      <a:pt x="1020" y="1269"/>
                    </a:lnTo>
                    <a:lnTo>
                      <a:pt x="1023" y="1259"/>
                    </a:lnTo>
                    <a:lnTo>
                      <a:pt x="1024" y="1253"/>
                    </a:lnTo>
                    <a:lnTo>
                      <a:pt x="1025" y="1248"/>
                    </a:lnTo>
                    <a:lnTo>
                      <a:pt x="1025" y="1248"/>
                    </a:lnTo>
                    <a:lnTo>
                      <a:pt x="1028" y="1252"/>
                    </a:lnTo>
                    <a:lnTo>
                      <a:pt x="1034" y="1258"/>
                    </a:lnTo>
                    <a:lnTo>
                      <a:pt x="1038" y="1262"/>
                    </a:lnTo>
                    <a:lnTo>
                      <a:pt x="1042" y="1263"/>
                    </a:lnTo>
                    <a:lnTo>
                      <a:pt x="1045" y="1262"/>
                    </a:lnTo>
                    <a:lnTo>
                      <a:pt x="1046" y="1258"/>
                    </a:lnTo>
                    <a:lnTo>
                      <a:pt x="1046" y="1258"/>
                    </a:lnTo>
                    <a:lnTo>
                      <a:pt x="1046" y="1245"/>
                    </a:lnTo>
                    <a:lnTo>
                      <a:pt x="1046" y="1231"/>
                    </a:lnTo>
                    <a:lnTo>
                      <a:pt x="1046" y="1216"/>
                    </a:lnTo>
                    <a:lnTo>
                      <a:pt x="1046" y="1216"/>
                    </a:lnTo>
                    <a:lnTo>
                      <a:pt x="1060" y="1229"/>
                    </a:lnTo>
                    <a:lnTo>
                      <a:pt x="1062" y="1232"/>
                    </a:lnTo>
                    <a:lnTo>
                      <a:pt x="1062" y="1232"/>
                    </a:lnTo>
                    <a:lnTo>
                      <a:pt x="1067" y="1244"/>
                    </a:lnTo>
                    <a:lnTo>
                      <a:pt x="1071" y="1257"/>
                    </a:lnTo>
                    <a:lnTo>
                      <a:pt x="1081" y="1287"/>
                    </a:lnTo>
                    <a:lnTo>
                      <a:pt x="1086" y="1300"/>
                    </a:lnTo>
                    <a:lnTo>
                      <a:pt x="1091" y="1309"/>
                    </a:lnTo>
                    <a:lnTo>
                      <a:pt x="1094" y="1313"/>
                    </a:lnTo>
                    <a:lnTo>
                      <a:pt x="1097" y="1315"/>
                    </a:lnTo>
                    <a:lnTo>
                      <a:pt x="1099" y="1315"/>
                    </a:lnTo>
                    <a:lnTo>
                      <a:pt x="1102" y="1315"/>
                    </a:lnTo>
                    <a:lnTo>
                      <a:pt x="1102" y="1315"/>
                    </a:lnTo>
                    <a:lnTo>
                      <a:pt x="1104" y="1313"/>
                    </a:lnTo>
                    <a:lnTo>
                      <a:pt x="1106" y="1309"/>
                    </a:lnTo>
                    <a:lnTo>
                      <a:pt x="1108" y="1297"/>
                    </a:lnTo>
                    <a:lnTo>
                      <a:pt x="1111" y="1280"/>
                    </a:lnTo>
                    <a:lnTo>
                      <a:pt x="1111" y="1259"/>
                    </a:lnTo>
                    <a:lnTo>
                      <a:pt x="1110" y="1207"/>
                    </a:lnTo>
                    <a:lnTo>
                      <a:pt x="1110" y="1149"/>
                    </a:lnTo>
                    <a:lnTo>
                      <a:pt x="1110" y="1149"/>
                    </a:lnTo>
                    <a:lnTo>
                      <a:pt x="1108" y="1108"/>
                    </a:lnTo>
                    <a:lnTo>
                      <a:pt x="1106" y="1051"/>
                    </a:lnTo>
                    <a:lnTo>
                      <a:pt x="1102" y="986"/>
                    </a:lnTo>
                    <a:lnTo>
                      <a:pt x="1097" y="915"/>
                    </a:lnTo>
                    <a:lnTo>
                      <a:pt x="1090" y="846"/>
                    </a:lnTo>
                    <a:lnTo>
                      <a:pt x="1084" y="785"/>
                    </a:lnTo>
                    <a:lnTo>
                      <a:pt x="1076" y="738"/>
                    </a:lnTo>
                    <a:lnTo>
                      <a:pt x="1073" y="722"/>
                    </a:lnTo>
                    <a:lnTo>
                      <a:pt x="1069" y="710"/>
                    </a:lnTo>
                    <a:lnTo>
                      <a:pt x="1069" y="710"/>
                    </a:lnTo>
                    <a:lnTo>
                      <a:pt x="1058" y="682"/>
                    </a:lnTo>
                    <a:lnTo>
                      <a:pt x="1043" y="643"/>
                    </a:lnTo>
                    <a:lnTo>
                      <a:pt x="1028" y="600"/>
                    </a:lnTo>
                    <a:lnTo>
                      <a:pt x="1011" y="561"/>
                    </a:lnTo>
                    <a:lnTo>
                      <a:pt x="1011" y="561"/>
                    </a:lnTo>
                    <a:lnTo>
                      <a:pt x="1003" y="538"/>
                    </a:lnTo>
                    <a:lnTo>
                      <a:pt x="995" y="518"/>
                    </a:lnTo>
                    <a:lnTo>
                      <a:pt x="987" y="498"/>
                    </a:lnTo>
                    <a:lnTo>
                      <a:pt x="981" y="481"/>
                    </a:lnTo>
                    <a:lnTo>
                      <a:pt x="973" y="467"/>
                    </a:lnTo>
                    <a:lnTo>
                      <a:pt x="967" y="455"/>
                    </a:lnTo>
                    <a:lnTo>
                      <a:pt x="960" y="446"/>
                    </a:lnTo>
                    <a:lnTo>
                      <a:pt x="954" y="439"/>
                    </a:lnTo>
                    <a:lnTo>
                      <a:pt x="954" y="439"/>
                    </a:lnTo>
                    <a:lnTo>
                      <a:pt x="942" y="431"/>
                    </a:lnTo>
                    <a:lnTo>
                      <a:pt x="929" y="424"/>
                    </a:lnTo>
                    <a:lnTo>
                      <a:pt x="913" y="417"/>
                    </a:lnTo>
                    <a:lnTo>
                      <a:pt x="898" y="411"/>
                    </a:lnTo>
                    <a:lnTo>
                      <a:pt x="869" y="403"/>
                    </a:lnTo>
                    <a:lnTo>
                      <a:pt x="851" y="398"/>
                    </a:lnTo>
                    <a:lnTo>
                      <a:pt x="851" y="398"/>
                    </a:lnTo>
                    <a:lnTo>
                      <a:pt x="819" y="388"/>
                    </a:lnTo>
                    <a:lnTo>
                      <a:pt x="799" y="382"/>
                    </a:lnTo>
                    <a:lnTo>
                      <a:pt x="784" y="319"/>
                    </a:lnTo>
                    <a:lnTo>
                      <a:pt x="753" y="314"/>
                    </a:lnTo>
                    <a:lnTo>
                      <a:pt x="753" y="314"/>
                    </a:lnTo>
                    <a:lnTo>
                      <a:pt x="756" y="308"/>
                    </a:lnTo>
                    <a:lnTo>
                      <a:pt x="764" y="288"/>
                    </a:lnTo>
                    <a:lnTo>
                      <a:pt x="764" y="288"/>
                    </a:lnTo>
                    <a:lnTo>
                      <a:pt x="770" y="293"/>
                    </a:lnTo>
                    <a:lnTo>
                      <a:pt x="777" y="297"/>
                    </a:lnTo>
                    <a:lnTo>
                      <a:pt x="780" y="300"/>
                    </a:lnTo>
                    <a:lnTo>
                      <a:pt x="784" y="301"/>
                    </a:lnTo>
                    <a:lnTo>
                      <a:pt x="791" y="301"/>
                    </a:lnTo>
                    <a:lnTo>
                      <a:pt x="795" y="302"/>
                    </a:lnTo>
                    <a:lnTo>
                      <a:pt x="800" y="304"/>
                    </a:lnTo>
                    <a:lnTo>
                      <a:pt x="800" y="304"/>
                    </a:lnTo>
                    <a:lnTo>
                      <a:pt x="805" y="308"/>
                    </a:lnTo>
                    <a:lnTo>
                      <a:pt x="808" y="310"/>
                    </a:lnTo>
                    <a:lnTo>
                      <a:pt x="812" y="317"/>
                    </a:lnTo>
                    <a:lnTo>
                      <a:pt x="816" y="325"/>
                    </a:lnTo>
                    <a:lnTo>
                      <a:pt x="819" y="330"/>
                    </a:lnTo>
                    <a:lnTo>
                      <a:pt x="826" y="335"/>
                    </a:lnTo>
                    <a:lnTo>
                      <a:pt x="826" y="335"/>
                    </a:lnTo>
                    <a:lnTo>
                      <a:pt x="836" y="344"/>
                    </a:lnTo>
                    <a:lnTo>
                      <a:pt x="843" y="347"/>
                    </a:lnTo>
                    <a:lnTo>
                      <a:pt x="846" y="347"/>
                    </a:lnTo>
                    <a:lnTo>
                      <a:pt x="847" y="345"/>
                    </a:lnTo>
                    <a:lnTo>
                      <a:pt x="847" y="335"/>
                    </a:lnTo>
                    <a:lnTo>
                      <a:pt x="862" y="345"/>
                    </a:lnTo>
                    <a:lnTo>
                      <a:pt x="857" y="319"/>
                    </a:lnTo>
                    <a:lnTo>
                      <a:pt x="878" y="325"/>
                    </a:lnTo>
                    <a:lnTo>
                      <a:pt x="878" y="325"/>
                    </a:lnTo>
                    <a:lnTo>
                      <a:pt x="872" y="318"/>
                    </a:lnTo>
                    <a:lnTo>
                      <a:pt x="872" y="318"/>
                    </a:lnTo>
                    <a:lnTo>
                      <a:pt x="859" y="300"/>
                    </a:lnTo>
                    <a:lnTo>
                      <a:pt x="842" y="272"/>
                    </a:lnTo>
                    <a:lnTo>
                      <a:pt x="842" y="272"/>
                    </a:lnTo>
                    <a:lnTo>
                      <a:pt x="839" y="267"/>
                    </a:lnTo>
                    <a:lnTo>
                      <a:pt x="836" y="261"/>
                    </a:lnTo>
                    <a:lnTo>
                      <a:pt x="834" y="248"/>
                    </a:lnTo>
                    <a:lnTo>
                      <a:pt x="834" y="233"/>
                    </a:lnTo>
                    <a:lnTo>
                      <a:pt x="834" y="219"/>
                    </a:lnTo>
                    <a:lnTo>
                      <a:pt x="835" y="186"/>
                    </a:lnTo>
                    <a:lnTo>
                      <a:pt x="835" y="169"/>
                    </a:lnTo>
                    <a:lnTo>
                      <a:pt x="834" y="154"/>
                    </a:lnTo>
                    <a:lnTo>
                      <a:pt x="834" y="154"/>
                    </a:lnTo>
                    <a:lnTo>
                      <a:pt x="831" y="139"/>
                    </a:lnTo>
                    <a:lnTo>
                      <a:pt x="827" y="125"/>
                    </a:lnTo>
                    <a:lnTo>
                      <a:pt x="823" y="112"/>
                    </a:lnTo>
                    <a:lnTo>
                      <a:pt x="817" y="100"/>
                    </a:lnTo>
                    <a:lnTo>
                      <a:pt x="810" y="90"/>
                    </a:lnTo>
                    <a:lnTo>
                      <a:pt x="803" y="79"/>
                    </a:lnTo>
                    <a:lnTo>
                      <a:pt x="793" y="72"/>
                    </a:lnTo>
                    <a:lnTo>
                      <a:pt x="783" y="65"/>
                    </a:lnTo>
                    <a:lnTo>
                      <a:pt x="783" y="65"/>
                    </a:lnTo>
                    <a:lnTo>
                      <a:pt x="783" y="65"/>
                    </a:lnTo>
                    <a:lnTo>
                      <a:pt x="783" y="64"/>
                    </a:lnTo>
                    <a:lnTo>
                      <a:pt x="782" y="63"/>
                    </a:lnTo>
                    <a:lnTo>
                      <a:pt x="777" y="63"/>
                    </a:lnTo>
                    <a:lnTo>
                      <a:pt x="777" y="63"/>
                    </a:lnTo>
                    <a:lnTo>
                      <a:pt x="767" y="60"/>
                    </a:lnTo>
                    <a:lnTo>
                      <a:pt x="767" y="60"/>
                    </a:lnTo>
                    <a:lnTo>
                      <a:pt x="762" y="59"/>
                    </a:lnTo>
                    <a:lnTo>
                      <a:pt x="762" y="59"/>
                    </a:lnTo>
                    <a:lnTo>
                      <a:pt x="767" y="49"/>
                    </a:lnTo>
                    <a:lnTo>
                      <a:pt x="767" y="49"/>
                    </a:lnTo>
                    <a:lnTo>
                      <a:pt x="769" y="47"/>
                    </a:lnTo>
                    <a:lnTo>
                      <a:pt x="767" y="46"/>
                    </a:lnTo>
                    <a:lnTo>
                      <a:pt x="766" y="44"/>
                    </a:lnTo>
                    <a:lnTo>
                      <a:pt x="765" y="44"/>
                    </a:lnTo>
                    <a:lnTo>
                      <a:pt x="761" y="47"/>
                    </a:lnTo>
                    <a:lnTo>
                      <a:pt x="758" y="48"/>
                    </a:lnTo>
                    <a:lnTo>
                      <a:pt x="758" y="48"/>
                    </a:lnTo>
                    <a:lnTo>
                      <a:pt x="757" y="49"/>
                    </a:lnTo>
                    <a:lnTo>
                      <a:pt x="757" y="49"/>
                    </a:lnTo>
                    <a:lnTo>
                      <a:pt x="758" y="48"/>
                    </a:lnTo>
                    <a:lnTo>
                      <a:pt x="758" y="48"/>
                    </a:lnTo>
                    <a:lnTo>
                      <a:pt x="760" y="42"/>
                    </a:lnTo>
                    <a:lnTo>
                      <a:pt x="762" y="34"/>
                    </a:lnTo>
                    <a:lnTo>
                      <a:pt x="762" y="34"/>
                    </a:lnTo>
                    <a:lnTo>
                      <a:pt x="762" y="33"/>
                    </a:lnTo>
                    <a:lnTo>
                      <a:pt x="762" y="33"/>
                    </a:lnTo>
                    <a:lnTo>
                      <a:pt x="758" y="34"/>
                    </a:lnTo>
                    <a:lnTo>
                      <a:pt x="747" y="39"/>
                    </a:lnTo>
                    <a:lnTo>
                      <a:pt x="747" y="39"/>
                    </a:lnTo>
                    <a:lnTo>
                      <a:pt x="745" y="39"/>
                    </a:lnTo>
                    <a:lnTo>
                      <a:pt x="744" y="39"/>
                    </a:lnTo>
                    <a:lnTo>
                      <a:pt x="741" y="35"/>
                    </a:lnTo>
                    <a:lnTo>
                      <a:pt x="736" y="23"/>
                    </a:lnTo>
                    <a:lnTo>
                      <a:pt x="736" y="23"/>
                    </a:lnTo>
                    <a:lnTo>
                      <a:pt x="734" y="18"/>
                    </a:lnTo>
                    <a:lnTo>
                      <a:pt x="734" y="18"/>
                    </a:lnTo>
                    <a:lnTo>
                      <a:pt x="732" y="18"/>
                    </a:lnTo>
                    <a:lnTo>
                      <a:pt x="730" y="21"/>
                    </a:lnTo>
                    <a:lnTo>
                      <a:pt x="726" y="23"/>
                    </a:lnTo>
                    <a:lnTo>
                      <a:pt x="726" y="23"/>
                    </a:lnTo>
                    <a:lnTo>
                      <a:pt x="724" y="23"/>
                    </a:lnTo>
                    <a:lnTo>
                      <a:pt x="723" y="23"/>
                    </a:lnTo>
                    <a:lnTo>
                      <a:pt x="721" y="20"/>
                    </a:lnTo>
                    <a:lnTo>
                      <a:pt x="719" y="14"/>
                    </a:lnTo>
                    <a:lnTo>
                      <a:pt x="717" y="8"/>
                    </a:lnTo>
                    <a:lnTo>
                      <a:pt x="717" y="8"/>
                    </a:lnTo>
                    <a:lnTo>
                      <a:pt x="714" y="6"/>
                    </a:lnTo>
                    <a:lnTo>
                      <a:pt x="713" y="6"/>
                    </a:lnTo>
                    <a:lnTo>
                      <a:pt x="708" y="12"/>
                    </a:lnTo>
                    <a:lnTo>
                      <a:pt x="704" y="22"/>
                    </a:lnTo>
                    <a:lnTo>
                      <a:pt x="698" y="33"/>
                    </a:lnTo>
                    <a:lnTo>
                      <a:pt x="698" y="33"/>
                    </a:lnTo>
                    <a:lnTo>
                      <a:pt x="661" y="13"/>
                    </a:lnTo>
                    <a:lnTo>
                      <a:pt x="646" y="6"/>
                    </a:lnTo>
                    <a:lnTo>
                      <a:pt x="635" y="3"/>
                    </a:lnTo>
                    <a:lnTo>
                      <a:pt x="626" y="0"/>
                    </a:lnTo>
                    <a:lnTo>
                      <a:pt x="615" y="0"/>
                    </a:lnTo>
                    <a:lnTo>
                      <a:pt x="606" y="0"/>
                    </a:lnTo>
                    <a:lnTo>
                      <a:pt x="597" y="3"/>
                    </a:lnTo>
                    <a:lnTo>
                      <a:pt x="597" y="3"/>
                    </a:lnTo>
                    <a:lnTo>
                      <a:pt x="577" y="6"/>
                    </a:lnTo>
                    <a:lnTo>
                      <a:pt x="562" y="12"/>
                    </a:lnTo>
                    <a:lnTo>
                      <a:pt x="549" y="18"/>
                    </a:lnTo>
                    <a:lnTo>
                      <a:pt x="549" y="18"/>
                    </a:lnTo>
                    <a:lnTo>
                      <a:pt x="542" y="16"/>
                    </a:lnTo>
                    <a:lnTo>
                      <a:pt x="527" y="13"/>
                    </a:lnTo>
                    <a:lnTo>
                      <a:pt x="518" y="12"/>
                    </a:lnTo>
                    <a:lnTo>
                      <a:pt x="508" y="12"/>
                    </a:lnTo>
                    <a:lnTo>
                      <a:pt x="499" y="14"/>
                    </a:lnTo>
                    <a:lnTo>
                      <a:pt x="492" y="18"/>
                    </a:lnTo>
                    <a:lnTo>
                      <a:pt x="492" y="18"/>
                    </a:lnTo>
                    <a:lnTo>
                      <a:pt x="486" y="23"/>
                    </a:lnTo>
                    <a:lnTo>
                      <a:pt x="481" y="29"/>
                    </a:lnTo>
                    <a:lnTo>
                      <a:pt x="475" y="39"/>
                    </a:lnTo>
                    <a:lnTo>
                      <a:pt x="467" y="51"/>
                    </a:lnTo>
                    <a:lnTo>
                      <a:pt x="455" y="65"/>
                    </a:lnTo>
                    <a:lnTo>
                      <a:pt x="455" y="65"/>
                    </a:lnTo>
                    <a:lnTo>
                      <a:pt x="443" y="76"/>
                    </a:lnTo>
                    <a:lnTo>
                      <a:pt x="436" y="82"/>
                    </a:lnTo>
                    <a:lnTo>
                      <a:pt x="432" y="87"/>
                    </a:lnTo>
                    <a:lnTo>
                      <a:pt x="428" y="96"/>
                    </a:lnTo>
                    <a:lnTo>
                      <a:pt x="428" y="96"/>
                    </a:lnTo>
                    <a:lnTo>
                      <a:pt x="426" y="107"/>
                    </a:lnTo>
                    <a:lnTo>
                      <a:pt x="426" y="117"/>
                    </a:lnTo>
                    <a:lnTo>
                      <a:pt x="428" y="128"/>
                    </a:lnTo>
                    <a:lnTo>
                      <a:pt x="443" y="117"/>
                    </a:lnTo>
                    <a:lnTo>
                      <a:pt x="443" y="117"/>
                    </a:lnTo>
                    <a:lnTo>
                      <a:pt x="445" y="117"/>
                    </a:lnTo>
                    <a:lnTo>
                      <a:pt x="445" y="119"/>
                    </a:lnTo>
                    <a:lnTo>
                      <a:pt x="446" y="121"/>
                    </a:lnTo>
                    <a:lnTo>
                      <a:pt x="443" y="128"/>
                    </a:lnTo>
                    <a:lnTo>
                      <a:pt x="443" y="128"/>
                    </a:lnTo>
                    <a:lnTo>
                      <a:pt x="442" y="132"/>
                    </a:lnTo>
                    <a:lnTo>
                      <a:pt x="442" y="137"/>
                    </a:lnTo>
                    <a:lnTo>
                      <a:pt x="442" y="150"/>
                    </a:lnTo>
                    <a:lnTo>
                      <a:pt x="443" y="164"/>
                    </a:lnTo>
                    <a:lnTo>
                      <a:pt x="459" y="154"/>
                    </a:lnTo>
                    <a:lnTo>
                      <a:pt x="459" y="154"/>
                    </a:lnTo>
                    <a:lnTo>
                      <a:pt x="458" y="159"/>
                    </a:lnTo>
                    <a:lnTo>
                      <a:pt x="458" y="166"/>
                    </a:lnTo>
                    <a:lnTo>
                      <a:pt x="459" y="175"/>
                    </a:lnTo>
                    <a:lnTo>
                      <a:pt x="459" y="175"/>
                    </a:lnTo>
                    <a:lnTo>
                      <a:pt x="462" y="189"/>
                    </a:lnTo>
                    <a:lnTo>
                      <a:pt x="467" y="210"/>
                    </a:lnTo>
                    <a:lnTo>
                      <a:pt x="479" y="248"/>
                    </a:lnTo>
                    <a:lnTo>
                      <a:pt x="479" y="248"/>
                    </a:lnTo>
                    <a:lnTo>
                      <a:pt x="484" y="270"/>
                    </a:lnTo>
                    <a:lnTo>
                      <a:pt x="488" y="280"/>
                    </a:lnTo>
                    <a:lnTo>
                      <a:pt x="490" y="284"/>
                    </a:lnTo>
                    <a:lnTo>
                      <a:pt x="493" y="288"/>
                    </a:lnTo>
                    <a:lnTo>
                      <a:pt x="493" y="288"/>
                    </a:lnTo>
                    <a:lnTo>
                      <a:pt x="497" y="292"/>
                    </a:lnTo>
                    <a:lnTo>
                      <a:pt x="503" y="296"/>
                    </a:lnTo>
                    <a:lnTo>
                      <a:pt x="516" y="302"/>
                    </a:lnTo>
                    <a:lnTo>
                      <a:pt x="534" y="309"/>
                    </a:lnTo>
                    <a:lnTo>
                      <a:pt x="534" y="309"/>
                    </a:lnTo>
                    <a:lnTo>
                      <a:pt x="541" y="326"/>
                    </a:lnTo>
                    <a:lnTo>
                      <a:pt x="549" y="345"/>
                    </a:lnTo>
                    <a:lnTo>
                      <a:pt x="549" y="345"/>
                    </a:lnTo>
                    <a:lnTo>
                      <a:pt x="549" y="349"/>
                    </a:lnTo>
                    <a:lnTo>
                      <a:pt x="548" y="353"/>
                    </a:lnTo>
                    <a:lnTo>
                      <a:pt x="541" y="364"/>
                    </a:lnTo>
                    <a:lnTo>
                      <a:pt x="532" y="374"/>
                    </a:lnTo>
                    <a:lnTo>
                      <a:pt x="523" y="382"/>
                    </a:lnTo>
                    <a:lnTo>
                      <a:pt x="523" y="382"/>
                    </a:lnTo>
                    <a:lnTo>
                      <a:pt x="519" y="386"/>
                    </a:lnTo>
                    <a:lnTo>
                      <a:pt x="515" y="390"/>
                    </a:lnTo>
                    <a:lnTo>
                      <a:pt x="508" y="399"/>
                    </a:lnTo>
                    <a:lnTo>
                      <a:pt x="503" y="407"/>
                    </a:lnTo>
                    <a:lnTo>
                      <a:pt x="502" y="408"/>
                    </a:lnTo>
                    <a:lnTo>
                      <a:pt x="502" y="408"/>
                    </a:lnTo>
                    <a:lnTo>
                      <a:pt x="501" y="408"/>
                    </a:lnTo>
                    <a:lnTo>
                      <a:pt x="498" y="407"/>
                    </a:lnTo>
                    <a:lnTo>
                      <a:pt x="490" y="407"/>
                    </a:lnTo>
                    <a:lnTo>
                      <a:pt x="466" y="408"/>
                    </a:lnTo>
                    <a:lnTo>
                      <a:pt x="466" y="408"/>
                    </a:lnTo>
                    <a:lnTo>
                      <a:pt x="415" y="411"/>
                    </a:lnTo>
                    <a:lnTo>
                      <a:pt x="356" y="413"/>
                    </a:lnTo>
                    <a:lnTo>
                      <a:pt x="356" y="413"/>
                    </a:lnTo>
                    <a:lnTo>
                      <a:pt x="341" y="415"/>
                    </a:lnTo>
                    <a:lnTo>
                      <a:pt x="318" y="415"/>
                    </a:lnTo>
                    <a:lnTo>
                      <a:pt x="264" y="413"/>
                    </a:lnTo>
                    <a:lnTo>
                      <a:pt x="216" y="411"/>
                    </a:lnTo>
                    <a:lnTo>
                      <a:pt x="200" y="409"/>
                    </a:lnTo>
                    <a:lnTo>
                      <a:pt x="195" y="408"/>
                    </a:lnTo>
                    <a:lnTo>
                      <a:pt x="195" y="408"/>
                    </a:lnTo>
                    <a:lnTo>
                      <a:pt x="192" y="407"/>
                    </a:lnTo>
                    <a:lnTo>
                      <a:pt x="187" y="405"/>
                    </a:lnTo>
                    <a:lnTo>
                      <a:pt x="179" y="403"/>
                    </a:lnTo>
                    <a:lnTo>
                      <a:pt x="179" y="403"/>
                    </a:lnTo>
                    <a:lnTo>
                      <a:pt x="148" y="336"/>
                    </a:lnTo>
                    <a:lnTo>
                      <a:pt x="127" y="291"/>
                    </a:lnTo>
                    <a:lnTo>
                      <a:pt x="121" y="275"/>
                    </a:lnTo>
                    <a:lnTo>
                      <a:pt x="118" y="267"/>
                    </a:lnTo>
                    <a:lnTo>
                      <a:pt x="118" y="267"/>
                    </a:lnTo>
                    <a:lnTo>
                      <a:pt x="115" y="246"/>
                    </a:lnTo>
                    <a:lnTo>
                      <a:pt x="106" y="202"/>
                    </a:lnTo>
                    <a:lnTo>
                      <a:pt x="95" y="138"/>
                    </a:lnTo>
                    <a:lnTo>
                      <a:pt x="95" y="138"/>
                    </a:lnTo>
                    <a:lnTo>
                      <a:pt x="102" y="108"/>
                    </a:lnTo>
                    <a:lnTo>
                      <a:pt x="109" y="85"/>
                    </a:lnTo>
                    <a:lnTo>
                      <a:pt x="112" y="70"/>
                    </a:lnTo>
                    <a:lnTo>
                      <a:pt x="112" y="70"/>
                    </a:lnTo>
                    <a:lnTo>
                      <a:pt x="109" y="59"/>
                    </a:lnTo>
                    <a:lnTo>
                      <a:pt x="105" y="44"/>
                    </a:lnTo>
                    <a:lnTo>
                      <a:pt x="101" y="38"/>
                    </a:lnTo>
                    <a:lnTo>
                      <a:pt x="99" y="33"/>
                    </a:lnTo>
                    <a:lnTo>
                      <a:pt x="95" y="29"/>
                    </a:lnTo>
                    <a:lnTo>
                      <a:pt x="91" y="29"/>
                    </a:lnTo>
                    <a:lnTo>
                      <a:pt x="91" y="29"/>
                    </a:lnTo>
                    <a:lnTo>
                      <a:pt x="53" y="42"/>
                    </a:lnTo>
                    <a:lnTo>
                      <a:pt x="23" y="55"/>
                    </a:lnTo>
                    <a:lnTo>
                      <a:pt x="23" y="55"/>
                    </a:ln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6699"/>
                  </a:gs>
                </a:gsLst>
                <a:lin ang="162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27" name="Freeform 22">
                <a:extLst>
                  <a:ext uri="{FF2B5EF4-FFF2-40B4-BE49-F238E27FC236}">
                    <a16:creationId xmlns:a16="http://schemas.microsoft.com/office/drawing/2014/main" id="{EB86975F-79BA-70F9-82A3-796B2FAB04B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267700" y="2159001"/>
                <a:ext cx="412750" cy="712788"/>
              </a:xfrm>
              <a:custGeom>
                <a:avLst/>
                <a:gdLst>
                  <a:gd name="T0" fmla="*/ 0 w 260"/>
                  <a:gd name="T1" fmla="*/ 192 h 449"/>
                  <a:gd name="T2" fmla="*/ 199 w 260"/>
                  <a:gd name="T3" fmla="*/ 0 h 449"/>
                  <a:gd name="T4" fmla="*/ 206 w 260"/>
                  <a:gd name="T5" fmla="*/ 21 h 449"/>
                  <a:gd name="T6" fmla="*/ 219 w 260"/>
                  <a:gd name="T7" fmla="*/ 34 h 449"/>
                  <a:gd name="T8" fmla="*/ 219 w 260"/>
                  <a:gd name="T9" fmla="*/ 55 h 449"/>
                  <a:gd name="T10" fmla="*/ 233 w 260"/>
                  <a:gd name="T11" fmla="*/ 69 h 449"/>
                  <a:gd name="T12" fmla="*/ 233 w 260"/>
                  <a:gd name="T13" fmla="*/ 82 h 449"/>
                  <a:gd name="T14" fmla="*/ 239 w 260"/>
                  <a:gd name="T15" fmla="*/ 103 h 449"/>
                  <a:gd name="T16" fmla="*/ 239 w 260"/>
                  <a:gd name="T17" fmla="*/ 116 h 449"/>
                  <a:gd name="T18" fmla="*/ 254 w 260"/>
                  <a:gd name="T19" fmla="*/ 131 h 449"/>
                  <a:gd name="T20" fmla="*/ 246 w 260"/>
                  <a:gd name="T21" fmla="*/ 145 h 449"/>
                  <a:gd name="T22" fmla="*/ 260 w 260"/>
                  <a:gd name="T23" fmla="*/ 158 h 449"/>
                  <a:gd name="T24" fmla="*/ 246 w 260"/>
                  <a:gd name="T25" fmla="*/ 185 h 449"/>
                  <a:gd name="T26" fmla="*/ 260 w 260"/>
                  <a:gd name="T27" fmla="*/ 213 h 449"/>
                  <a:gd name="T28" fmla="*/ 254 w 260"/>
                  <a:gd name="T29" fmla="*/ 240 h 449"/>
                  <a:gd name="T30" fmla="*/ 246 w 260"/>
                  <a:gd name="T31" fmla="*/ 275 h 449"/>
                  <a:gd name="T32" fmla="*/ 246 w 260"/>
                  <a:gd name="T33" fmla="*/ 288 h 449"/>
                  <a:gd name="T34" fmla="*/ 239 w 260"/>
                  <a:gd name="T35" fmla="*/ 303 h 449"/>
                  <a:gd name="T36" fmla="*/ 233 w 260"/>
                  <a:gd name="T37" fmla="*/ 330 h 449"/>
                  <a:gd name="T38" fmla="*/ 219 w 260"/>
                  <a:gd name="T39" fmla="*/ 337 h 449"/>
                  <a:gd name="T40" fmla="*/ 219 w 260"/>
                  <a:gd name="T41" fmla="*/ 337 h 449"/>
                  <a:gd name="T42" fmla="*/ 219 w 260"/>
                  <a:gd name="T43" fmla="*/ 350 h 449"/>
                  <a:gd name="T44" fmla="*/ 216 w 260"/>
                  <a:gd name="T45" fmla="*/ 357 h 449"/>
                  <a:gd name="T46" fmla="*/ 215 w 260"/>
                  <a:gd name="T47" fmla="*/ 360 h 449"/>
                  <a:gd name="T48" fmla="*/ 213 w 260"/>
                  <a:gd name="T49" fmla="*/ 360 h 449"/>
                  <a:gd name="T50" fmla="*/ 213 w 260"/>
                  <a:gd name="T51" fmla="*/ 360 h 449"/>
                  <a:gd name="T52" fmla="*/ 211 w 260"/>
                  <a:gd name="T53" fmla="*/ 360 h 449"/>
                  <a:gd name="T54" fmla="*/ 208 w 260"/>
                  <a:gd name="T55" fmla="*/ 360 h 449"/>
                  <a:gd name="T56" fmla="*/ 200 w 260"/>
                  <a:gd name="T57" fmla="*/ 364 h 449"/>
                  <a:gd name="T58" fmla="*/ 191 w 260"/>
                  <a:gd name="T59" fmla="*/ 370 h 449"/>
                  <a:gd name="T60" fmla="*/ 191 w 260"/>
                  <a:gd name="T61" fmla="*/ 390 h 449"/>
                  <a:gd name="T62" fmla="*/ 172 w 260"/>
                  <a:gd name="T63" fmla="*/ 398 h 449"/>
                  <a:gd name="T64" fmla="*/ 164 w 260"/>
                  <a:gd name="T65" fmla="*/ 419 h 449"/>
                  <a:gd name="T66" fmla="*/ 151 w 260"/>
                  <a:gd name="T67" fmla="*/ 419 h 449"/>
                  <a:gd name="T68" fmla="*/ 151 w 260"/>
                  <a:gd name="T69" fmla="*/ 419 h 449"/>
                  <a:gd name="T70" fmla="*/ 141 w 260"/>
                  <a:gd name="T71" fmla="*/ 426 h 449"/>
                  <a:gd name="T72" fmla="*/ 133 w 260"/>
                  <a:gd name="T73" fmla="*/ 432 h 449"/>
                  <a:gd name="T74" fmla="*/ 131 w 260"/>
                  <a:gd name="T75" fmla="*/ 433 h 449"/>
                  <a:gd name="T76" fmla="*/ 130 w 260"/>
                  <a:gd name="T77" fmla="*/ 433 h 449"/>
                  <a:gd name="T78" fmla="*/ 130 w 260"/>
                  <a:gd name="T79" fmla="*/ 433 h 449"/>
                  <a:gd name="T80" fmla="*/ 129 w 260"/>
                  <a:gd name="T81" fmla="*/ 432 h 449"/>
                  <a:gd name="T82" fmla="*/ 126 w 260"/>
                  <a:gd name="T83" fmla="*/ 432 h 449"/>
                  <a:gd name="T84" fmla="*/ 124 w 260"/>
                  <a:gd name="T85" fmla="*/ 433 h 449"/>
                  <a:gd name="T86" fmla="*/ 103 w 260"/>
                  <a:gd name="T87" fmla="*/ 433 h 449"/>
                  <a:gd name="T88" fmla="*/ 96 w 260"/>
                  <a:gd name="T89" fmla="*/ 433 h 449"/>
                  <a:gd name="T90" fmla="*/ 72 w 260"/>
                  <a:gd name="T91" fmla="*/ 449 h 449"/>
                  <a:gd name="T92" fmla="*/ 53 w 260"/>
                  <a:gd name="T93" fmla="*/ 443 h 449"/>
                  <a:gd name="T94" fmla="*/ 53 w 260"/>
                  <a:gd name="T95" fmla="*/ 443 h 449"/>
                  <a:gd name="T96" fmla="*/ 31 w 260"/>
                  <a:gd name="T97" fmla="*/ 447 h 449"/>
                  <a:gd name="T98" fmla="*/ 14 w 260"/>
                  <a:gd name="T99" fmla="*/ 449 h 449"/>
                  <a:gd name="T100" fmla="*/ 9 w 260"/>
                  <a:gd name="T101" fmla="*/ 449 h 449"/>
                  <a:gd name="T102" fmla="*/ 8 w 260"/>
                  <a:gd name="T103" fmla="*/ 447 h 449"/>
                  <a:gd name="T104" fmla="*/ 7 w 260"/>
                  <a:gd name="T105" fmla="*/ 446 h 449"/>
                  <a:gd name="T106" fmla="*/ 7 w 260"/>
                  <a:gd name="T107" fmla="*/ 446 h 449"/>
                  <a:gd name="T108" fmla="*/ 5 w 260"/>
                  <a:gd name="T109" fmla="*/ 404 h 449"/>
                  <a:gd name="T110" fmla="*/ 3 w 260"/>
                  <a:gd name="T111" fmla="*/ 317 h 449"/>
                  <a:gd name="T112" fmla="*/ 0 w 260"/>
                  <a:gd name="T113" fmla="*/ 192 h 449"/>
                  <a:gd name="T114" fmla="*/ 0 w 260"/>
                  <a:gd name="T115" fmla="*/ 192 h 4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260" h="449">
                    <a:moveTo>
                      <a:pt x="0" y="192"/>
                    </a:moveTo>
                    <a:lnTo>
                      <a:pt x="199" y="0"/>
                    </a:lnTo>
                    <a:lnTo>
                      <a:pt x="206" y="21"/>
                    </a:lnTo>
                    <a:lnTo>
                      <a:pt x="219" y="34"/>
                    </a:lnTo>
                    <a:lnTo>
                      <a:pt x="219" y="55"/>
                    </a:lnTo>
                    <a:lnTo>
                      <a:pt x="233" y="69"/>
                    </a:lnTo>
                    <a:lnTo>
                      <a:pt x="233" y="82"/>
                    </a:lnTo>
                    <a:lnTo>
                      <a:pt x="239" y="103"/>
                    </a:lnTo>
                    <a:lnTo>
                      <a:pt x="239" y="116"/>
                    </a:lnTo>
                    <a:lnTo>
                      <a:pt x="254" y="131"/>
                    </a:lnTo>
                    <a:lnTo>
                      <a:pt x="246" y="145"/>
                    </a:lnTo>
                    <a:lnTo>
                      <a:pt x="260" y="158"/>
                    </a:lnTo>
                    <a:lnTo>
                      <a:pt x="246" y="185"/>
                    </a:lnTo>
                    <a:lnTo>
                      <a:pt x="260" y="213"/>
                    </a:lnTo>
                    <a:lnTo>
                      <a:pt x="254" y="240"/>
                    </a:lnTo>
                    <a:lnTo>
                      <a:pt x="246" y="275"/>
                    </a:lnTo>
                    <a:lnTo>
                      <a:pt x="246" y="288"/>
                    </a:lnTo>
                    <a:lnTo>
                      <a:pt x="239" y="303"/>
                    </a:lnTo>
                    <a:lnTo>
                      <a:pt x="233" y="330"/>
                    </a:lnTo>
                    <a:lnTo>
                      <a:pt x="219" y="337"/>
                    </a:lnTo>
                    <a:lnTo>
                      <a:pt x="219" y="337"/>
                    </a:lnTo>
                    <a:lnTo>
                      <a:pt x="219" y="350"/>
                    </a:lnTo>
                    <a:lnTo>
                      <a:pt x="216" y="357"/>
                    </a:lnTo>
                    <a:lnTo>
                      <a:pt x="215" y="360"/>
                    </a:lnTo>
                    <a:lnTo>
                      <a:pt x="213" y="360"/>
                    </a:lnTo>
                    <a:lnTo>
                      <a:pt x="213" y="360"/>
                    </a:lnTo>
                    <a:lnTo>
                      <a:pt x="211" y="360"/>
                    </a:lnTo>
                    <a:lnTo>
                      <a:pt x="208" y="360"/>
                    </a:lnTo>
                    <a:lnTo>
                      <a:pt x="200" y="364"/>
                    </a:lnTo>
                    <a:lnTo>
                      <a:pt x="191" y="370"/>
                    </a:lnTo>
                    <a:lnTo>
                      <a:pt x="191" y="390"/>
                    </a:lnTo>
                    <a:lnTo>
                      <a:pt x="172" y="398"/>
                    </a:lnTo>
                    <a:lnTo>
                      <a:pt x="164" y="419"/>
                    </a:lnTo>
                    <a:lnTo>
                      <a:pt x="151" y="419"/>
                    </a:lnTo>
                    <a:lnTo>
                      <a:pt x="151" y="419"/>
                    </a:lnTo>
                    <a:lnTo>
                      <a:pt x="141" y="426"/>
                    </a:lnTo>
                    <a:lnTo>
                      <a:pt x="133" y="432"/>
                    </a:lnTo>
                    <a:lnTo>
                      <a:pt x="131" y="433"/>
                    </a:lnTo>
                    <a:lnTo>
                      <a:pt x="130" y="433"/>
                    </a:lnTo>
                    <a:lnTo>
                      <a:pt x="130" y="433"/>
                    </a:lnTo>
                    <a:lnTo>
                      <a:pt x="129" y="432"/>
                    </a:lnTo>
                    <a:lnTo>
                      <a:pt x="126" y="432"/>
                    </a:lnTo>
                    <a:lnTo>
                      <a:pt x="124" y="433"/>
                    </a:lnTo>
                    <a:lnTo>
                      <a:pt x="103" y="433"/>
                    </a:lnTo>
                    <a:lnTo>
                      <a:pt x="96" y="433"/>
                    </a:lnTo>
                    <a:lnTo>
                      <a:pt x="72" y="449"/>
                    </a:lnTo>
                    <a:lnTo>
                      <a:pt x="53" y="443"/>
                    </a:lnTo>
                    <a:lnTo>
                      <a:pt x="53" y="443"/>
                    </a:lnTo>
                    <a:lnTo>
                      <a:pt x="31" y="447"/>
                    </a:lnTo>
                    <a:lnTo>
                      <a:pt x="14" y="449"/>
                    </a:lnTo>
                    <a:lnTo>
                      <a:pt x="9" y="449"/>
                    </a:lnTo>
                    <a:lnTo>
                      <a:pt x="8" y="447"/>
                    </a:lnTo>
                    <a:lnTo>
                      <a:pt x="7" y="446"/>
                    </a:lnTo>
                    <a:lnTo>
                      <a:pt x="7" y="446"/>
                    </a:lnTo>
                    <a:lnTo>
                      <a:pt x="5" y="404"/>
                    </a:lnTo>
                    <a:lnTo>
                      <a:pt x="3" y="317"/>
                    </a:lnTo>
                    <a:lnTo>
                      <a:pt x="0" y="192"/>
                    </a:lnTo>
                    <a:lnTo>
                      <a:pt x="0" y="192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sp>
          <p:nvSpPr>
            <p:cNvPr id="25" name="Freeform 23">
              <a:extLst>
                <a:ext uri="{FF2B5EF4-FFF2-40B4-BE49-F238E27FC236}">
                  <a16:creationId xmlns:a16="http://schemas.microsoft.com/office/drawing/2014/main" id="{8332FCE5-375D-71E5-3B0E-E5FDB8747923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3875" y="2357438"/>
              <a:ext cx="198438" cy="157163"/>
            </a:xfrm>
            <a:custGeom>
              <a:avLst/>
              <a:gdLst>
                <a:gd name="T0" fmla="*/ 125 w 125"/>
                <a:gd name="T1" fmla="*/ 52 h 99"/>
                <a:gd name="T2" fmla="*/ 122 w 125"/>
                <a:gd name="T3" fmla="*/ 28 h 99"/>
                <a:gd name="T4" fmla="*/ 117 w 125"/>
                <a:gd name="T5" fmla="*/ 9 h 99"/>
                <a:gd name="T6" fmla="*/ 112 w 125"/>
                <a:gd name="T7" fmla="*/ 2 h 99"/>
                <a:gd name="T8" fmla="*/ 109 w 125"/>
                <a:gd name="T9" fmla="*/ 0 h 99"/>
                <a:gd name="T10" fmla="*/ 101 w 125"/>
                <a:gd name="T11" fmla="*/ 0 h 99"/>
                <a:gd name="T12" fmla="*/ 96 w 125"/>
                <a:gd name="T13" fmla="*/ 4 h 99"/>
                <a:gd name="T14" fmla="*/ 94 w 125"/>
                <a:gd name="T15" fmla="*/ 11 h 99"/>
                <a:gd name="T16" fmla="*/ 95 w 125"/>
                <a:gd name="T17" fmla="*/ 13 h 99"/>
                <a:gd name="T18" fmla="*/ 99 w 125"/>
                <a:gd name="T19" fmla="*/ 22 h 99"/>
                <a:gd name="T20" fmla="*/ 96 w 125"/>
                <a:gd name="T21" fmla="*/ 26 h 99"/>
                <a:gd name="T22" fmla="*/ 94 w 125"/>
                <a:gd name="T23" fmla="*/ 26 h 99"/>
                <a:gd name="T24" fmla="*/ 68 w 125"/>
                <a:gd name="T25" fmla="*/ 26 h 99"/>
                <a:gd name="T26" fmla="*/ 62 w 125"/>
                <a:gd name="T27" fmla="*/ 28 h 99"/>
                <a:gd name="T28" fmla="*/ 47 w 125"/>
                <a:gd name="T29" fmla="*/ 37 h 99"/>
                <a:gd name="T30" fmla="*/ 42 w 125"/>
                <a:gd name="T31" fmla="*/ 39 h 99"/>
                <a:gd name="T32" fmla="*/ 36 w 125"/>
                <a:gd name="T33" fmla="*/ 41 h 99"/>
                <a:gd name="T34" fmla="*/ 26 w 125"/>
                <a:gd name="T35" fmla="*/ 47 h 99"/>
                <a:gd name="T36" fmla="*/ 1 w 125"/>
                <a:gd name="T37" fmla="*/ 64 h 99"/>
                <a:gd name="T38" fmla="*/ 0 w 125"/>
                <a:gd name="T39" fmla="*/ 68 h 99"/>
                <a:gd name="T40" fmla="*/ 0 w 125"/>
                <a:gd name="T41" fmla="*/ 84 h 99"/>
                <a:gd name="T42" fmla="*/ 1 w 125"/>
                <a:gd name="T43" fmla="*/ 89 h 99"/>
                <a:gd name="T44" fmla="*/ 5 w 125"/>
                <a:gd name="T45" fmla="*/ 90 h 99"/>
                <a:gd name="T46" fmla="*/ 21 w 125"/>
                <a:gd name="T47" fmla="*/ 89 h 99"/>
                <a:gd name="T48" fmla="*/ 26 w 125"/>
                <a:gd name="T49" fmla="*/ 90 h 99"/>
                <a:gd name="T50" fmla="*/ 39 w 125"/>
                <a:gd name="T51" fmla="*/ 94 h 99"/>
                <a:gd name="T52" fmla="*/ 48 w 125"/>
                <a:gd name="T53" fmla="*/ 99 h 99"/>
                <a:gd name="T54" fmla="*/ 52 w 125"/>
                <a:gd name="T55" fmla="*/ 99 h 99"/>
                <a:gd name="T56" fmla="*/ 60 w 125"/>
                <a:gd name="T57" fmla="*/ 98 h 99"/>
                <a:gd name="T58" fmla="*/ 66 w 125"/>
                <a:gd name="T59" fmla="*/ 90 h 99"/>
                <a:gd name="T60" fmla="*/ 78 w 125"/>
                <a:gd name="T61" fmla="*/ 89 h 99"/>
                <a:gd name="T62" fmla="*/ 83 w 125"/>
                <a:gd name="T63" fmla="*/ 88 h 99"/>
                <a:gd name="T64" fmla="*/ 94 w 125"/>
                <a:gd name="T65" fmla="*/ 79 h 99"/>
                <a:gd name="T66" fmla="*/ 99 w 125"/>
                <a:gd name="T67" fmla="*/ 42 h 99"/>
                <a:gd name="T68" fmla="*/ 109 w 125"/>
                <a:gd name="T69" fmla="*/ 54 h 99"/>
                <a:gd name="T70" fmla="*/ 114 w 125"/>
                <a:gd name="T71" fmla="*/ 58 h 99"/>
                <a:gd name="T72" fmla="*/ 118 w 125"/>
                <a:gd name="T73" fmla="*/ 59 h 99"/>
                <a:gd name="T74" fmla="*/ 125 w 125"/>
                <a:gd name="T75" fmla="*/ 5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5" h="99">
                  <a:moveTo>
                    <a:pt x="125" y="52"/>
                  </a:moveTo>
                  <a:lnTo>
                    <a:pt x="125" y="52"/>
                  </a:lnTo>
                  <a:lnTo>
                    <a:pt x="125" y="45"/>
                  </a:lnTo>
                  <a:lnTo>
                    <a:pt x="122" y="28"/>
                  </a:lnTo>
                  <a:lnTo>
                    <a:pt x="120" y="19"/>
                  </a:lnTo>
                  <a:lnTo>
                    <a:pt x="117" y="9"/>
                  </a:lnTo>
                  <a:lnTo>
                    <a:pt x="114" y="3"/>
                  </a:lnTo>
                  <a:lnTo>
                    <a:pt x="112" y="2"/>
                  </a:lnTo>
                  <a:lnTo>
                    <a:pt x="109" y="0"/>
                  </a:lnTo>
                  <a:lnTo>
                    <a:pt x="109" y="0"/>
                  </a:lnTo>
                  <a:lnTo>
                    <a:pt x="104" y="0"/>
                  </a:lnTo>
                  <a:lnTo>
                    <a:pt x="101" y="0"/>
                  </a:lnTo>
                  <a:lnTo>
                    <a:pt x="99" y="2"/>
                  </a:lnTo>
                  <a:lnTo>
                    <a:pt x="96" y="4"/>
                  </a:lnTo>
                  <a:lnTo>
                    <a:pt x="94" y="8"/>
                  </a:lnTo>
                  <a:lnTo>
                    <a:pt x="94" y="11"/>
                  </a:lnTo>
                  <a:lnTo>
                    <a:pt x="94" y="11"/>
                  </a:lnTo>
                  <a:lnTo>
                    <a:pt x="95" y="13"/>
                  </a:lnTo>
                  <a:lnTo>
                    <a:pt x="98" y="19"/>
                  </a:lnTo>
                  <a:lnTo>
                    <a:pt x="99" y="22"/>
                  </a:lnTo>
                  <a:lnTo>
                    <a:pt x="98" y="25"/>
                  </a:lnTo>
                  <a:lnTo>
                    <a:pt x="96" y="26"/>
                  </a:lnTo>
                  <a:lnTo>
                    <a:pt x="94" y="26"/>
                  </a:lnTo>
                  <a:lnTo>
                    <a:pt x="94" y="26"/>
                  </a:lnTo>
                  <a:lnTo>
                    <a:pt x="81" y="25"/>
                  </a:lnTo>
                  <a:lnTo>
                    <a:pt x="68" y="26"/>
                  </a:lnTo>
                  <a:lnTo>
                    <a:pt x="68" y="26"/>
                  </a:lnTo>
                  <a:lnTo>
                    <a:pt x="62" y="28"/>
                  </a:lnTo>
                  <a:lnTo>
                    <a:pt x="57" y="30"/>
                  </a:lnTo>
                  <a:lnTo>
                    <a:pt x="47" y="37"/>
                  </a:lnTo>
                  <a:lnTo>
                    <a:pt x="47" y="37"/>
                  </a:lnTo>
                  <a:lnTo>
                    <a:pt x="42" y="39"/>
                  </a:lnTo>
                  <a:lnTo>
                    <a:pt x="40" y="39"/>
                  </a:lnTo>
                  <a:lnTo>
                    <a:pt x="36" y="41"/>
                  </a:lnTo>
                  <a:lnTo>
                    <a:pt x="26" y="47"/>
                  </a:lnTo>
                  <a:lnTo>
                    <a:pt x="26" y="47"/>
                  </a:lnTo>
                  <a:lnTo>
                    <a:pt x="5" y="60"/>
                  </a:lnTo>
                  <a:lnTo>
                    <a:pt x="1" y="64"/>
                  </a:lnTo>
                  <a:lnTo>
                    <a:pt x="0" y="68"/>
                  </a:lnTo>
                  <a:lnTo>
                    <a:pt x="0" y="68"/>
                  </a:lnTo>
                  <a:lnTo>
                    <a:pt x="0" y="73"/>
                  </a:lnTo>
                  <a:lnTo>
                    <a:pt x="0" y="84"/>
                  </a:lnTo>
                  <a:lnTo>
                    <a:pt x="0" y="84"/>
                  </a:lnTo>
                  <a:lnTo>
                    <a:pt x="1" y="89"/>
                  </a:lnTo>
                  <a:lnTo>
                    <a:pt x="3" y="89"/>
                  </a:lnTo>
                  <a:lnTo>
                    <a:pt x="5" y="90"/>
                  </a:lnTo>
                  <a:lnTo>
                    <a:pt x="10" y="89"/>
                  </a:lnTo>
                  <a:lnTo>
                    <a:pt x="21" y="89"/>
                  </a:lnTo>
                  <a:lnTo>
                    <a:pt x="21" y="89"/>
                  </a:lnTo>
                  <a:lnTo>
                    <a:pt x="26" y="90"/>
                  </a:lnTo>
                  <a:lnTo>
                    <a:pt x="31" y="92"/>
                  </a:lnTo>
                  <a:lnTo>
                    <a:pt x="39" y="94"/>
                  </a:lnTo>
                  <a:lnTo>
                    <a:pt x="44" y="98"/>
                  </a:lnTo>
                  <a:lnTo>
                    <a:pt x="48" y="99"/>
                  </a:lnTo>
                  <a:lnTo>
                    <a:pt x="52" y="99"/>
                  </a:lnTo>
                  <a:lnTo>
                    <a:pt x="52" y="99"/>
                  </a:lnTo>
                  <a:lnTo>
                    <a:pt x="56" y="99"/>
                  </a:lnTo>
                  <a:lnTo>
                    <a:pt x="60" y="98"/>
                  </a:lnTo>
                  <a:lnTo>
                    <a:pt x="64" y="94"/>
                  </a:lnTo>
                  <a:lnTo>
                    <a:pt x="66" y="90"/>
                  </a:lnTo>
                  <a:lnTo>
                    <a:pt x="68" y="89"/>
                  </a:lnTo>
                  <a:lnTo>
                    <a:pt x="78" y="89"/>
                  </a:lnTo>
                  <a:lnTo>
                    <a:pt x="78" y="89"/>
                  </a:lnTo>
                  <a:lnTo>
                    <a:pt x="83" y="88"/>
                  </a:lnTo>
                  <a:lnTo>
                    <a:pt x="88" y="84"/>
                  </a:lnTo>
                  <a:lnTo>
                    <a:pt x="94" y="79"/>
                  </a:lnTo>
                  <a:lnTo>
                    <a:pt x="99" y="42"/>
                  </a:lnTo>
                  <a:lnTo>
                    <a:pt x="99" y="42"/>
                  </a:lnTo>
                  <a:lnTo>
                    <a:pt x="104" y="49"/>
                  </a:lnTo>
                  <a:lnTo>
                    <a:pt x="109" y="54"/>
                  </a:lnTo>
                  <a:lnTo>
                    <a:pt x="114" y="58"/>
                  </a:lnTo>
                  <a:lnTo>
                    <a:pt x="114" y="58"/>
                  </a:lnTo>
                  <a:lnTo>
                    <a:pt x="117" y="59"/>
                  </a:lnTo>
                  <a:lnTo>
                    <a:pt x="118" y="59"/>
                  </a:lnTo>
                  <a:lnTo>
                    <a:pt x="122" y="56"/>
                  </a:lnTo>
                  <a:lnTo>
                    <a:pt x="125" y="52"/>
                  </a:lnTo>
                  <a:lnTo>
                    <a:pt x="125" y="52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687807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51</TotalTime>
  <Words>6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pptxk02_扇子を持つ女性のシルエット</dc:title>
  <dc:subject>pptxk02_扇子を持つ女性のシルエット</dc:subject>
  <dc:creator>でじけろお</dc:creator>
  <cp:revision>1</cp:revision>
  <dcterms:created xsi:type="dcterms:W3CDTF">2018-05-20T00:31:01Z</dcterms:created>
  <dcterms:modified xsi:type="dcterms:W3CDTF">2022-06-22T15:42:52Z</dcterms:modified>
  <cp:version>1</cp:version>
</cp:coreProperties>
</file>